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4"/>
  </p:sldMasterIdLst>
  <p:notesMasterIdLst>
    <p:notesMasterId r:id="rId16"/>
  </p:notesMasterIdLst>
  <p:handoutMasterIdLst>
    <p:handoutMasterId r:id="rId17"/>
  </p:handoutMasterIdLst>
  <p:sldIdLst>
    <p:sldId id="410" r:id="rId5"/>
    <p:sldId id="431" r:id="rId6"/>
    <p:sldId id="336" r:id="rId7"/>
    <p:sldId id="405" r:id="rId8"/>
    <p:sldId id="260" r:id="rId9"/>
    <p:sldId id="487" r:id="rId10"/>
    <p:sldId id="486" r:id="rId11"/>
    <p:sldId id="432" r:id="rId12"/>
    <p:sldId id="433" r:id="rId13"/>
    <p:sldId id="500" r:id="rId14"/>
    <p:sldId id="259" r:id="rId15"/>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F17D5CCF-CEA6-42DD-8180-8A18E4130748}">
          <p14:sldIdLst>
            <p14:sldId id="410"/>
            <p14:sldId id="431"/>
            <p14:sldId id="336"/>
            <p14:sldId id="405"/>
            <p14:sldId id="260"/>
            <p14:sldId id="487"/>
            <p14:sldId id="486"/>
            <p14:sldId id="432"/>
            <p14:sldId id="433"/>
            <p14:sldId id="500"/>
            <p14:sldId id="259"/>
          </p14:sldIdLst>
        </p14:section>
      </p14:sectionLst>
    </p:ext>
    <p:ext uri="{EFAFB233-063F-42B5-8137-9DF3F51BA10A}">
      <p15:sldGuideLst xmlns:p15="http://schemas.microsoft.com/office/powerpoint/2012/main">
        <p15:guide id="1" orient="horz" pos="1620">
          <p15:clr>
            <a:srgbClr val="A4A3A4"/>
          </p15:clr>
        </p15:guide>
        <p15:guide id="2" pos="839">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99AE"/>
    <a:srgbClr val="E0A526"/>
    <a:srgbClr val="000000"/>
    <a:srgbClr val="89A0C1"/>
    <a:srgbClr val="005F86"/>
    <a:srgbClr val="008AAB"/>
    <a:srgbClr val="CF7F00"/>
    <a:srgbClr val="009999"/>
    <a:srgbClr val="FFCC00"/>
    <a:srgbClr val="FF7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0" d="100"/>
          <a:sy n="150" d="100"/>
        </p:scale>
        <p:origin x="396" y="108"/>
      </p:cViewPr>
      <p:guideLst>
        <p:guide orient="horz" pos="1620"/>
        <p:guide pos="839"/>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1" y="0"/>
            <a:ext cx="2945659" cy="496332"/>
          </a:xfrm>
          <a:prstGeom prst="rect">
            <a:avLst/>
          </a:prstGeom>
        </p:spPr>
        <p:txBody>
          <a:bodyPr vert="horz" lIns="91452" tIns="45726" rIns="91452" bIns="45726" rtlCol="0"/>
          <a:lstStyle>
            <a:lvl1pPr algn="l">
              <a:defRPr sz="1200"/>
            </a:lvl1pPr>
          </a:lstStyle>
          <a:p>
            <a:endParaRPr lang="fr-FR"/>
          </a:p>
        </p:txBody>
      </p:sp>
      <p:sp>
        <p:nvSpPr>
          <p:cNvPr id="3" name="Espace réservé de la date 2"/>
          <p:cNvSpPr>
            <a:spLocks noGrp="1"/>
          </p:cNvSpPr>
          <p:nvPr>
            <p:ph type="dt" sz="quarter" idx="1"/>
          </p:nvPr>
        </p:nvSpPr>
        <p:spPr>
          <a:xfrm>
            <a:off x="3850454" y="0"/>
            <a:ext cx="2945659" cy="496332"/>
          </a:xfrm>
          <a:prstGeom prst="rect">
            <a:avLst/>
          </a:prstGeom>
        </p:spPr>
        <p:txBody>
          <a:bodyPr vert="horz" lIns="91452" tIns="45726" rIns="91452" bIns="45726" rtlCol="0"/>
          <a:lstStyle>
            <a:lvl1pPr algn="r">
              <a:defRPr sz="1200"/>
            </a:lvl1pPr>
          </a:lstStyle>
          <a:p>
            <a:fld id="{D490C041-155C-4C7B-BE62-EBC95FE0394C}" type="datetimeFigureOut">
              <a:rPr lang="fr-FR" smtClean="0"/>
              <a:t>12/01/2026</a:t>
            </a:fld>
            <a:endParaRPr lang="fr-FR"/>
          </a:p>
        </p:txBody>
      </p:sp>
      <p:sp>
        <p:nvSpPr>
          <p:cNvPr id="4" name="Espace réservé du pied de page 3"/>
          <p:cNvSpPr>
            <a:spLocks noGrp="1"/>
          </p:cNvSpPr>
          <p:nvPr>
            <p:ph type="ftr" sz="quarter" idx="2"/>
          </p:nvPr>
        </p:nvSpPr>
        <p:spPr>
          <a:xfrm>
            <a:off x="11" y="9428589"/>
            <a:ext cx="2945659" cy="496332"/>
          </a:xfrm>
          <a:prstGeom prst="rect">
            <a:avLst/>
          </a:prstGeom>
        </p:spPr>
        <p:txBody>
          <a:bodyPr vert="horz" lIns="91452" tIns="45726" rIns="91452" bIns="45726"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54" y="9428589"/>
            <a:ext cx="2945659" cy="496332"/>
          </a:xfrm>
          <a:prstGeom prst="rect">
            <a:avLst/>
          </a:prstGeom>
        </p:spPr>
        <p:txBody>
          <a:bodyPr vert="horz" lIns="91452" tIns="45726" rIns="91452" bIns="45726" rtlCol="0" anchor="b"/>
          <a:lstStyle>
            <a:lvl1pPr algn="r">
              <a:defRPr sz="1200"/>
            </a:lvl1pPr>
          </a:lstStyle>
          <a:p>
            <a:fld id="{2FD5A190-A020-4A5A-9330-B59AE2BD9C04}" type="slidenum">
              <a:rPr lang="fr-FR" smtClean="0"/>
              <a:t>‹N°›</a:t>
            </a:fld>
            <a:endParaRPr lang="fr-FR"/>
          </a:p>
        </p:txBody>
      </p:sp>
    </p:spTree>
    <p:extLst>
      <p:ext uri="{BB962C8B-B14F-4D97-AF65-F5344CB8AC3E}">
        <p14:creationId xmlns:p14="http://schemas.microsoft.com/office/powerpoint/2010/main" val="2378852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1" y="0"/>
            <a:ext cx="2945659" cy="496332"/>
          </a:xfrm>
          <a:prstGeom prst="rect">
            <a:avLst/>
          </a:prstGeom>
        </p:spPr>
        <p:txBody>
          <a:bodyPr vert="horz" lIns="91452" tIns="45726" rIns="91452" bIns="45726" rtlCol="0"/>
          <a:lstStyle>
            <a:lvl1pPr algn="l">
              <a:defRPr sz="1200"/>
            </a:lvl1pPr>
          </a:lstStyle>
          <a:p>
            <a:endParaRPr lang="fr-FR"/>
          </a:p>
        </p:txBody>
      </p:sp>
      <p:sp>
        <p:nvSpPr>
          <p:cNvPr id="3" name="Espace réservé de la date 2"/>
          <p:cNvSpPr>
            <a:spLocks noGrp="1"/>
          </p:cNvSpPr>
          <p:nvPr>
            <p:ph type="dt" idx="1"/>
          </p:nvPr>
        </p:nvSpPr>
        <p:spPr>
          <a:xfrm>
            <a:off x="3850454" y="0"/>
            <a:ext cx="2945659" cy="496332"/>
          </a:xfrm>
          <a:prstGeom prst="rect">
            <a:avLst/>
          </a:prstGeom>
        </p:spPr>
        <p:txBody>
          <a:bodyPr vert="horz" lIns="91452" tIns="45726" rIns="91452" bIns="45726" rtlCol="0"/>
          <a:lstStyle>
            <a:lvl1pPr algn="r">
              <a:defRPr sz="1200"/>
            </a:lvl1pPr>
          </a:lstStyle>
          <a:p>
            <a:fld id="{8DC739C6-2ED1-4015-AF86-8DFD71D78CD6}" type="datetimeFigureOut">
              <a:rPr lang="fr-FR" smtClean="0"/>
              <a:t>12/01/2026</a:t>
            </a:fld>
            <a:endParaRPr lang="fr-FR"/>
          </a:p>
        </p:txBody>
      </p:sp>
      <p:sp>
        <p:nvSpPr>
          <p:cNvPr id="4" name="Espace réservé de l'image des diapositives 3"/>
          <p:cNvSpPr>
            <a:spLocks noGrp="1" noRot="1" noChangeAspect="1"/>
          </p:cNvSpPr>
          <p:nvPr>
            <p:ph type="sldImg" idx="2"/>
          </p:nvPr>
        </p:nvSpPr>
        <p:spPr>
          <a:xfrm>
            <a:off x="88900" y="744538"/>
            <a:ext cx="6619875" cy="3724275"/>
          </a:xfrm>
          <a:prstGeom prst="rect">
            <a:avLst/>
          </a:prstGeom>
          <a:noFill/>
          <a:ln w="12700">
            <a:solidFill>
              <a:prstClr val="black"/>
            </a:solidFill>
          </a:ln>
        </p:spPr>
        <p:txBody>
          <a:bodyPr vert="horz" lIns="91452" tIns="45726" rIns="91452" bIns="45726" rtlCol="0" anchor="ctr"/>
          <a:lstStyle/>
          <a:p>
            <a:endParaRPr lang="fr-FR"/>
          </a:p>
        </p:txBody>
      </p:sp>
      <p:sp>
        <p:nvSpPr>
          <p:cNvPr id="5" name="Espace réservé des commentaires 4"/>
          <p:cNvSpPr>
            <a:spLocks noGrp="1"/>
          </p:cNvSpPr>
          <p:nvPr>
            <p:ph type="body" sz="quarter" idx="3"/>
          </p:nvPr>
        </p:nvSpPr>
        <p:spPr>
          <a:xfrm>
            <a:off x="679768" y="4715161"/>
            <a:ext cx="5438140" cy="4466987"/>
          </a:xfrm>
          <a:prstGeom prst="rect">
            <a:avLst/>
          </a:prstGeom>
        </p:spPr>
        <p:txBody>
          <a:bodyPr vert="horz" lIns="91452" tIns="45726" rIns="91452" bIns="45726"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1" y="9428589"/>
            <a:ext cx="2945659" cy="496332"/>
          </a:xfrm>
          <a:prstGeom prst="rect">
            <a:avLst/>
          </a:prstGeom>
        </p:spPr>
        <p:txBody>
          <a:bodyPr vert="horz" lIns="91452" tIns="45726" rIns="91452" bIns="45726"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54" y="9428589"/>
            <a:ext cx="2945659" cy="496332"/>
          </a:xfrm>
          <a:prstGeom prst="rect">
            <a:avLst/>
          </a:prstGeom>
        </p:spPr>
        <p:txBody>
          <a:bodyPr vert="horz" lIns="91452" tIns="45726" rIns="91452" bIns="45726" rtlCol="0" anchor="b"/>
          <a:lstStyle>
            <a:lvl1pPr algn="r">
              <a:defRPr sz="1200"/>
            </a:lvl1pPr>
          </a:lstStyle>
          <a:p>
            <a:fld id="{46BC33B2-B970-44FD-9858-433BEB487346}" type="slidenum">
              <a:rPr lang="fr-FR" smtClean="0"/>
              <a:t>‹N°›</a:t>
            </a:fld>
            <a:endParaRPr lang="fr-FR"/>
          </a:p>
        </p:txBody>
      </p:sp>
    </p:spTree>
    <p:extLst>
      <p:ext uri="{BB962C8B-B14F-4D97-AF65-F5344CB8AC3E}">
        <p14:creationId xmlns:p14="http://schemas.microsoft.com/office/powerpoint/2010/main" val="3527936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12A2B-C82D-8325-2ACA-E66496F2C753}"/>
            </a:ext>
          </a:extLst>
        </p:cNvPr>
        <p:cNvGrpSpPr/>
        <p:nvPr/>
      </p:nvGrpSpPr>
      <p:grpSpPr>
        <a:xfrm>
          <a:off x="0" y="0"/>
          <a:ext cx="0" cy="0"/>
          <a:chOff x="0" y="0"/>
          <a:chExt cx="0" cy="0"/>
        </a:xfrm>
      </p:grpSpPr>
      <p:sp>
        <p:nvSpPr>
          <p:cNvPr id="97282" name="Rectangle 7">
            <a:extLst>
              <a:ext uri="{FF2B5EF4-FFF2-40B4-BE49-F238E27FC236}">
                <a16:creationId xmlns:a16="http://schemas.microsoft.com/office/drawing/2014/main" id="{697DE79E-7720-AEF8-D4E2-C10FB8551572}"/>
              </a:ext>
            </a:extLst>
          </p:cNvPr>
          <p:cNvSpPr>
            <a:spLocks noGrp="1" noChangeArrowheads="1"/>
          </p:cNvSpPr>
          <p:nvPr>
            <p:ph type="sldNum" sz="quarter" idx="5"/>
          </p:nvPr>
        </p:nvSpPr>
        <p:spPr>
          <a:noFill/>
        </p:spPr>
        <p:txBody>
          <a:bodyPr/>
          <a:lstStyle>
            <a:lvl1pPr defTabSz="898648" eaLnBrk="0" hangingPunct="0">
              <a:spcBef>
                <a:spcPct val="30000"/>
              </a:spcBef>
              <a:defRPr sz="1200">
                <a:solidFill>
                  <a:schemeClr val="tx1"/>
                </a:solidFill>
                <a:latin typeface="Arial" charset="0"/>
                <a:cs typeface="Arial" charset="0"/>
              </a:defRPr>
            </a:lvl1pPr>
            <a:lvl2pPr marL="716061" indent="-274676" defTabSz="898648" eaLnBrk="0" hangingPunct="0">
              <a:spcBef>
                <a:spcPct val="30000"/>
              </a:spcBef>
              <a:defRPr sz="1200">
                <a:solidFill>
                  <a:schemeClr val="tx1"/>
                </a:solidFill>
                <a:latin typeface="Arial" charset="0"/>
                <a:cs typeface="Arial" charset="0"/>
              </a:defRPr>
            </a:lvl2pPr>
            <a:lvl3pPr marL="1101877" indent="-219105" defTabSz="898648" eaLnBrk="0" hangingPunct="0">
              <a:spcBef>
                <a:spcPct val="30000"/>
              </a:spcBef>
              <a:defRPr sz="1200">
                <a:solidFill>
                  <a:schemeClr val="tx1"/>
                </a:solidFill>
                <a:latin typeface="Arial" charset="0"/>
                <a:cs typeface="Arial" charset="0"/>
              </a:defRPr>
            </a:lvl3pPr>
            <a:lvl4pPr marL="1543262" indent="-219105" defTabSz="898648" eaLnBrk="0" hangingPunct="0">
              <a:spcBef>
                <a:spcPct val="30000"/>
              </a:spcBef>
              <a:defRPr sz="1200">
                <a:solidFill>
                  <a:schemeClr val="tx1"/>
                </a:solidFill>
                <a:latin typeface="Arial" charset="0"/>
                <a:cs typeface="Arial" charset="0"/>
              </a:defRPr>
            </a:lvl4pPr>
            <a:lvl5pPr marL="1984648" indent="-219105" defTabSz="898648" eaLnBrk="0" hangingPunct="0">
              <a:spcBef>
                <a:spcPct val="30000"/>
              </a:spcBef>
              <a:defRPr sz="1200">
                <a:solidFill>
                  <a:schemeClr val="tx1"/>
                </a:solidFill>
                <a:latin typeface="Arial" charset="0"/>
                <a:cs typeface="Arial" charset="0"/>
              </a:defRPr>
            </a:lvl5pPr>
            <a:lvl6pPr marL="2441911" indent="-219105" defTabSz="898648" eaLnBrk="0" fontAlgn="base" hangingPunct="0">
              <a:spcBef>
                <a:spcPct val="30000"/>
              </a:spcBef>
              <a:spcAft>
                <a:spcPct val="0"/>
              </a:spcAft>
              <a:defRPr sz="1200">
                <a:solidFill>
                  <a:schemeClr val="tx1"/>
                </a:solidFill>
                <a:latin typeface="Arial" charset="0"/>
                <a:cs typeface="Arial" charset="0"/>
              </a:defRPr>
            </a:lvl6pPr>
            <a:lvl7pPr marL="2899173" indent="-219105" defTabSz="898648" eaLnBrk="0" fontAlgn="base" hangingPunct="0">
              <a:spcBef>
                <a:spcPct val="30000"/>
              </a:spcBef>
              <a:spcAft>
                <a:spcPct val="0"/>
              </a:spcAft>
              <a:defRPr sz="1200">
                <a:solidFill>
                  <a:schemeClr val="tx1"/>
                </a:solidFill>
                <a:latin typeface="Arial" charset="0"/>
                <a:cs typeface="Arial" charset="0"/>
              </a:defRPr>
            </a:lvl7pPr>
            <a:lvl8pPr marL="3356436" indent="-219105" defTabSz="898648" eaLnBrk="0" fontAlgn="base" hangingPunct="0">
              <a:spcBef>
                <a:spcPct val="30000"/>
              </a:spcBef>
              <a:spcAft>
                <a:spcPct val="0"/>
              </a:spcAft>
              <a:defRPr sz="1200">
                <a:solidFill>
                  <a:schemeClr val="tx1"/>
                </a:solidFill>
                <a:latin typeface="Arial" charset="0"/>
                <a:cs typeface="Arial" charset="0"/>
              </a:defRPr>
            </a:lvl8pPr>
            <a:lvl9pPr marL="3813699" indent="-219105" defTabSz="89864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79A665B-BB2E-429A-9521-0723A89563AE}" type="slidenum">
              <a:rPr lang="fr-FR" altLang="fr-FR" smtClean="0"/>
              <a:pPr eaLnBrk="1" hangingPunct="1">
                <a:spcBef>
                  <a:spcPct val="0"/>
                </a:spcBef>
              </a:pPr>
              <a:t>5</a:t>
            </a:fld>
            <a:endParaRPr lang="fr-FR" altLang="fr-FR"/>
          </a:p>
        </p:txBody>
      </p:sp>
      <p:sp>
        <p:nvSpPr>
          <p:cNvPr id="97283" name="Rectangle 2">
            <a:extLst>
              <a:ext uri="{FF2B5EF4-FFF2-40B4-BE49-F238E27FC236}">
                <a16:creationId xmlns:a16="http://schemas.microsoft.com/office/drawing/2014/main" id="{66C0107F-C859-679A-98D5-F4E6E2FB20BC}"/>
              </a:ext>
            </a:extLst>
          </p:cNvPr>
          <p:cNvSpPr>
            <a:spLocks noGrp="1" noRot="1" noChangeAspect="1" noChangeArrowheads="1" noTextEdit="1"/>
          </p:cNvSpPr>
          <p:nvPr>
            <p:ph type="sldImg"/>
          </p:nvPr>
        </p:nvSpPr>
        <p:spPr>
          <a:xfrm>
            <a:off x="95250" y="744538"/>
            <a:ext cx="6618288" cy="3724275"/>
          </a:xfrm>
          <a:ln/>
        </p:spPr>
      </p:sp>
      <p:sp>
        <p:nvSpPr>
          <p:cNvPr id="97284" name="Rectangle 3">
            <a:extLst>
              <a:ext uri="{FF2B5EF4-FFF2-40B4-BE49-F238E27FC236}">
                <a16:creationId xmlns:a16="http://schemas.microsoft.com/office/drawing/2014/main" id="{3296CA7C-0DA7-E284-FFD3-A062AC19A363}"/>
              </a:ext>
            </a:extLst>
          </p:cNvPr>
          <p:cNvSpPr>
            <a:spLocks noGrp="1" noChangeArrowheads="1"/>
          </p:cNvSpPr>
          <p:nvPr>
            <p:ph type="body" idx="1"/>
          </p:nvPr>
        </p:nvSpPr>
        <p:spPr>
          <a:noFill/>
        </p:spPr>
        <p:txBody>
          <a:bodyPr/>
          <a:lstStyle/>
          <a:p>
            <a:pPr eaLnBrk="1" hangingPunct="1"/>
            <a:endParaRPr lang="fr-FR" altLang="fr-FR" dirty="0"/>
          </a:p>
        </p:txBody>
      </p:sp>
    </p:spTree>
    <p:extLst>
      <p:ext uri="{BB962C8B-B14F-4D97-AF65-F5344CB8AC3E}">
        <p14:creationId xmlns:p14="http://schemas.microsoft.com/office/powerpoint/2010/main" val="4268580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BB1EC-AF1D-9EA0-D9B7-96B90B196A2F}"/>
            </a:ext>
          </a:extLst>
        </p:cNvPr>
        <p:cNvGrpSpPr/>
        <p:nvPr/>
      </p:nvGrpSpPr>
      <p:grpSpPr>
        <a:xfrm>
          <a:off x="0" y="0"/>
          <a:ext cx="0" cy="0"/>
          <a:chOff x="0" y="0"/>
          <a:chExt cx="0" cy="0"/>
        </a:xfrm>
      </p:grpSpPr>
      <p:sp>
        <p:nvSpPr>
          <p:cNvPr id="97282" name="Rectangle 7">
            <a:extLst>
              <a:ext uri="{FF2B5EF4-FFF2-40B4-BE49-F238E27FC236}">
                <a16:creationId xmlns:a16="http://schemas.microsoft.com/office/drawing/2014/main" id="{DCDFCFDE-1DF5-E5E3-79F6-7218B524E433}"/>
              </a:ext>
            </a:extLst>
          </p:cNvPr>
          <p:cNvSpPr>
            <a:spLocks noGrp="1" noChangeArrowheads="1"/>
          </p:cNvSpPr>
          <p:nvPr>
            <p:ph type="sldNum" sz="quarter" idx="5"/>
          </p:nvPr>
        </p:nvSpPr>
        <p:spPr>
          <a:noFill/>
        </p:spPr>
        <p:txBody>
          <a:bodyPr/>
          <a:lstStyle>
            <a:lvl1pPr defTabSz="898648" eaLnBrk="0" hangingPunct="0">
              <a:spcBef>
                <a:spcPct val="30000"/>
              </a:spcBef>
              <a:defRPr sz="1200">
                <a:solidFill>
                  <a:schemeClr val="tx1"/>
                </a:solidFill>
                <a:latin typeface="Arial" charset="0"/>
                <a:cs typeface="Arial" charset="0"/>
              </a:defRPr>
            </a:lvl1pPr>
            <a:lvl2pPr marL="716061" indent="-274676" defTabSz="898648" eaLnBrk="0" hangingPunct="0">
              <a:spcBef>
                <a:spcPct val="30000"/>
              </a:spcBef>
              <a:defRPr sz="1200">
                <a:solidFill>
                  <a:schemeClr val="tx1"/>
                </a:solidFill>
                <a:latin typeface="Arial" charset="0"/>
                <a:cs typeface="Arial" charset="0"/>
              </a:defRPr>
            </a:lvl2pPr>
            <a:lvl3pPr marL="1101877" indent="-219105" defTabSz="898648" eaLnBrk="0" hangingPunct="0">
              <a:spcBef>
                <a:spcPct val="30000"/>
              </a:spcBef>
              <a:defRPr sz="1200">
                <a:solidFill>
                  <a:schemeClr val="tx1"/>
                </a:solidFill>
                <a:latin typeface="Arial" charset="0"/>
                <a:cs typeface="Arial" charset="0"/>
              </a:defRPr>
            </a:lvl3pPr>
            <a:lvl4pPr marL="1543262" indent="-219105" defTabSz="898648" eaLnBrk="0" hangingPunct="0">
              <a:spcBef>
                <a:spcPct val="30000"/>
              </a:spcBef>
              <a:defRPr sz="1200">
                <a:solidFill>
                  <a:schemeClr val="tx1"/>
                </a:solidFill>
                <a:latin typeface="Arial" charset="0"/>
                <a:cs typeface="Arial" charset="0"/>
              </a:defRPr>
            </a:lvl4pPr>
            <a:lvl5pPr marL="1984648" indent="-219105" defTabSz="898648" eaLnBrk="0" hangingPunct="0">
              <a:spcBef>
                <a:spcPct val="30000"/>
              </a:spcBef>
              <a:defRPr sz="1200">
                <a:solidFill>
                  <a:schemeClr val="tx1"/>
                </a:solidFill>
                <a:latin typeface="Arial" charset="0"/>
                <a:cs typeface="Arial" charset="0"/>
              </a:defRPr>
            </a:lvl5pPr>
            <a:lvl6pPr marL="2441911" indent="-219105" defTabSz="898648" eaLnBrk="0" fontAlgn="base" hangingPunct="0">
              <a:spcBef>
                <a:spcPct val="30000"/>
              </a:spcBef>
              <a:spcAft>
                <a:spcPct val="0"/>
              </a:spcAft>
              <a:defRPr sz="1200">
                <a:solidFill>
                  <a:schemeClr val="tx1"/>
                </a:solidFill>
                <a:latin typeface="Arial" charset="0"/>
                <a:cs typeface="Arial" charset="0"/>
              </a:defRPr>
            </a:lvl6pPr>
            <a:lvl7pPr marL="2899173" indent="-219105" defTabSz="898648" eaLnBrk="0" fontAlgn="base" hangingPunct="0">
              <a:spcBef>
                <a:spcPct val="30000"/>
              </a:spcBef>
              <a:spcAft>
                <a:spcPct val="0"/>
              </a:spcAft>
              <a:defRPr sz="1200">
                <a:solidFill>
                  <a:schemeClr val="tx1"/>
                </a:solidFill>
                <a:latin typeface="Arial" charset="0"/>
                <a:cs typeface="Arial" charset="0"/>
              </a:defRPr>
            </a:lvl7pPr>
            <a:lvl8pPr marL="3356436" indent="-219105" defTabSz="898648" eaLnBrk="0" fontAlgn="base" hangingPunct="0">
              <a:spcBef>
                <a:spcPct val="30000"/>
              </a:spcBef>
              <a:spcAft>
                <a:spcPct val="0"/>
              </a:spcAft>
              <a:defRPr sz="1200">
                <a:solidFill>
                  <a:schemeClr val="tx1"/>
                </a:solidFill>
                <a:latin typeface="Arial" charset="0"/>
                <a:cs typeface="Arial" charset="0"/>
              </a:defRPr>
            </a:lvl8pPr>
            <a:lvl9pPr marL="3813699" indent="-219105" defTabSz="89864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79A665B-BB2E-429A-9521-0723A89563AE}" type="slidenum">
              <a:rPr lang="fr-FR" altLang="fr-FR" smtClean="0"/>
              <a:pPr eaLnBrk="1" hangingPunct="1">
                <a:spcBef>
                  <a:spcPct val="0"/>
                </a:spcBef>
              </a:pPr>
              <a:t>6</a:t>
            </a:fld>
            <a:endParaRPr lang="fr-FR" altLang="fr-FR"/>
          </a:p>
        </p:txBody>
      </p:sp>
      <p:sp>
        <p:nvSpPr>
          <p:cNvPr id="97283" name="Rectangle 2">
            <a:extLst>
              <a:ext uri="{FF2B5EF4-FFF2-40B4-BE49-F238E27FC236}">
                <a16:creationId xmlns:a16="http://schemas.microsoft.com/office/drawing/2014/main" id="{B8F82BCD-8CB3-383B-6818-F60EC2BA67F0}"/>
              </a:ext>
            </a:extLst>
          </p:cNvPr>
          <p:cNvSpPr>
            <a:spLocks noGrp="1" noRot="1" noChangeAspect="1" noChangeArrowheads="1" noTextEdit="1"/>
          </p:cNvSpPr>
          <p:nvPr>
            <p:ph type="sldImg"/>
          </p:nvPr>
        </p:nvSpPr>
        <p:spPr>
          <a:xfrm>
            <a:off x="95250" y="744538"/>
            <a:ext cx="6618288" cy="3724275"/>
          </a:xfrm>
          <a:ln/>
        </p:spPr>
      </p:sp>
      <p:sp>
        <p:nvSpPr>
          <p:cNvPr id="97284" name="Rectangle 3">
            <a:extLst>
              <a:ext uri="{FF2B5EF4-FFF2-40B4-BE49-F238E27FC236}">
                <a16:creationId xmlns:a16="http://schemas.microsoft.com/office/drawing/2014/main" id="{28C3E2D2-CC39-F2A5-8E04-3C9D11510CBD}"/>
              </a:ext>
            </a:extLst>
          </p:cNvPr>
          <p:cNvSpPr>
            <a:spLocks noGrp="1" noChangeArrowheads="1"/>
          </p:cNvSpPr>
          <p:nvPr>
            <p:ph type="body" idx="1"/>
          </p:nvPr>
        </p:nvSpPr>
        <p:spPr>
          <a:noFill/>
        </p:spPr>
        <p:txBody>
          <a:bodyPr/>
          <a:lstStyle/>
          <a:p>
            <a:pPr eaLnBrk="1" hangingPunct="1"/>
            <a:endParaRPr lang="fr-FR" altLang="fr-FR"/>
          </a:p>
        </p:txBody>
      </p:sp>
    </p:spTree>
    <p:extLst>
      <p:ext uri="{BB962C8B-B14F-4D97-AF65-F5344CB8AC3E}">
        <p14:creationId xmlns:p14="http://schemas.microsoft.com/office/powerpoint/2010/main" val="3251039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780A8-3BBD-E23F-A1C3-86EBBAF9D823}"/>
            </a:ext>
          </a:extLst>
        </p:cNvPr>
        <p:cNvGrpSpPr/>
        <p:nvPr/>
      </p:nvGrpSpPr>
      <p:grpSpPr>
        <a:xfrm>
          <a:off x="0" y="0"/>
          <a:ext cx="0" cy="0"/>
          <a:chOff x="0" y="0"/>
          <a:chExt cx="0" cy="0"/>
        </a:xfrm>
      </p:grpSpPr>
      <p:sp>
        <p:nvSpPr>
          <p:cNvPr id="97282" name="Rectangle 7">
            <a:extLst>
              <a:ext uri="{FF2B5EF4-FFF2-40B4-BE49-F238E27FC236}">
                <a16:creationId xmlns:a16="http://schemas.microsoft.com/office/drawing/2014/main" id="{C48EE7C2-1B8D-485F-9B88-38D3C544F713}"/>
              </a:ext>
            </a:extLst>
          </p:cNvPr>
          <p:cNvSpPr>
            <a:spLocks noGrp="1" noChangeArrowheads="1"/>
          </p:cNvSpPr>
          <p:nvPr>
            <p:ph type="sldNum" sz="quarter" idx="5"/>
          </p:nvPr>
        </p:nvSpPr>
        <p:spPr>
          <a:noFill/>
        </p:spPr>
        <p:txBody>
          <a:bodyPr/>
          <a:lstStyle>
            <a:lvl1pPr defTabSz="898648" eaLnBrk="0" hangingPunct="0">
              <a:spcBef>
                <a:spcPct val="30000"/>
              </a:spcBef>
              <a:defRPr sz="1200">
                <a:solidFill>
                  <a:schemeClr val="tx1"/>
                </a:solidFill>
                <a:latin typeface="Arial" charset="0"/>
                <a:cs typeface="Arial" charset="0"/>
              </a:defRPr>
            </a:lvl1pPr>
            <a:lvl2pPr marL="716061" indent="-274676" defTabSz="898648" eaLnBrk="0" hangingPunct="0">
              <a:spcBef>
                <a:spcPct val="30000"/>
              </a:spcBef>
              <a:defRPr sz="1200">
                <a:solidFill>
                  <a:schemeClr val="tx1"/>
                </a:solidFill>
                <a:latin typeface="Arial" charset="0"/>
                <a:cs typeface="Arial" charset="0"/>
              </a:defRPr>
            </a:lvl2pPr>
            <a:lvl3pPr marL="1101877" indent="-219105" defTabSz="898648" eaLnBrk="0" hangingPunct="0">
              <a:spcBef>
                <a:spcPct val="30000"/>
              </a:spcBef>
              <a:defRPr sz="1200">
                <a:solidFill>
                  <a:schemeClr val="tx1"/>
                </a:solidFill>
                <a:latin typeface="Arial" charset="0"/>
                <a:cs typeface="Arial" charset="0"/>
              </a:defRPr>
            </a:lvl3pPr>
            <a:lvl4pPr marL="1543262" indent="-219105" defTabSz="898648" eaLnBrk="0" hangingPunct="0">
              <a:spcBef>
                <a:spcPct val="30000"/>
              </a:spcBef>
              <a:defRPr sz="1200">
                <a:solidFill>
                  <a:schemeClr val="tx1"/>
                </a:solidFill>
                <a:latin typeface="Arial" charset="0"/>
                <a:cs typeface="Arial" charset="0"/>
              </a:defRPr>
            </a:lvl4pPr>
            <a:lvl5pPr marL="1984648" indent="-219105" defTabSz="898648" eaLnBrk="0" hangingPunct="0">
              <a:spcBef>
                <a:spcPct val="30000"/>
              </a:spcBef>
              <a:defRPr sz="1200">
                <a:solidFill>
                  <a:schemeClr val="tx1"/>
                </a:solidFill>
                <a:latin typeface="Arial" charset="0"/>
                <a:cs typeface="Arial" charset="0"/>
              </a:defRPr>
            </a:lvl5pPr>
            <a:lvl6pPr marL="2441911" indent="-219105" defTabSz="898648" eaLnBrk="0" fontAlgn="base" hangingPunct="0">
              <a:spcBef>
                <a:spcPct val="30000"/>
              </a:spcBef>
              <a:spcAft>
                <a:spcPct val="0"/>
              </a:spcAft>
              <a:defRPr sz="1200">
                <a:solidFill>
                  <a:schemeClr val="tx1"/>
                </a:solidFill>
                <a:latin typeface="Arial" charset="0"/>
                <a:cs typeface="Arial" charset="0"/>
              </a:defRPr>
            </a:lvl6pPr>
            <a:lvl7pPr marL="2899173" indent="-219105" defTabSz="898648" eaLnBrk="0" fontAlgn="base" hangingPunct="0">
              <a:spcBef>
                <a:spcPct val="30000"/>
              </a:spcBef>
              <a:spcAft>
                <a:spcPct val="0"/>
              </a:spcAft>
              <a:defRPr sz="1200">
                <a:solidFill>
                  <a:schemeClr val="tx1"/>
                </a:solidFill>
                <a:latin typeface="Arial" charset="0"/>
                <a:cs typeface="Arial" charset="0"/>
              </a:defRPr>
            </a:lvl7pPr>
            <a:lvl8pPr marL="3356436" indent="-219105" defTabSz="898648" eaLnBrk="0" fontAlgn="base" hangingPunct="0">
              <a:spcBef>
                <a:spcPct val="30000"/>
              </a:spcBef>
              <a:spcAft>
                <a:spcPct val="0"/>
              </a:spcAft>
              <a:defRPr sz="1200">
                <a:solidFill>
                  <a:schemeClr val="tx1"/>
                </a:solidFill>
                <a:latin typeface="Arial" charset="0"/>
                <a:cs typeface="Arial" charset="0"/>
              </a:defRPr>
            </a:lvl8pPr>
            <a:lvl9pPr marL="3813699" indent="-219105" defTabSz="89864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79A665B-BB2E-429A-9521-0723A89563AE}" type="slidenum">
              <a:rPr lang="fr-FR" altLang="fr-FR" smtClean="0"/>
              <a:pPr eaLnBrk="1" hangingPunct="1">
                <a:spcBef>
                  <a:spcPct val="0"/>
                </a:spcBef>
              </a:pPr>
              <a:t>8</a:t>
            </a:fld>
            <a:endParaRPr lang="fr-FR" altLang="fr-FR"/>
          </a:p>
        </p:txBody>
      </p:sp>
      <p:sp>
        <p:nvSpPr>
          <p:cNvPr id="97283" name="Rectangle 2">
            <a:extLst>
              <a:ext uri="{FF2B5EF4-FFF2-40B4-BE49-F238E27FC236}">
                <a16:creationId xmlns:a16="http://schemas.microsoft.com/office/drawing/2014/main" id="{767971D3-9CB4-1598-AF36-2382EA5552A4}"/>
              </a:ext>
            </a:extLst>
          </p:cNvPr>
          <p:cNvSpPr>
            <a:spLocks noGrp="1" noRot="1" noChangeAspect="1" noChangeArrowheads="1" noTextEdit="1"/>
          </p:cNvSpPr>
          <p:nvPr>
            <p:ph type="sldImg"/>
          </p:nvPr>
        </p:nvSpPr>
        <p:spPr>
          <a:xfrm>
            <a:off x="95250" y="744538"/>
            <a:ext cx="6618288" cy="3724275"/>
          </a:xfrm>
          <a:ln/>
        </p:spPr>
      </p:sp>
      <p:sp>
        <p:nvSpPr>
          <p:cNvPr id="97284" name="Rectangle 3">
            <a:extLst>
              <a:ext uri="{FF2B5EF4-FFF2-40B4-BE49-F238E27FC236}">
                <a16:creationId xmlns:a16="http://schemas.microsoft.com/office/drawing/2014/main" id="{5826E386-94D5-9612-1CBC-CC06CDC90A31}"/>
              </a:ext>
            </a:extLst>
          </p:cNvPr>
          <p:cNvSpPr>
            <a:spLocks noGrp="1" noChangeArrowheads="1"/>
          </p:cNvSpPr>
          <p:nvPr>
            <p:ph type="body" idx="1"/>
          </p:nvPr>
        </p:nvSpPr>
        <p:spPr>
          <a:noFill/>
        </p:spPr>
        <p:txBody>
          <a:bodyPr/>
          <a:lstStyle/>
          <a:p>
            <a:pPr eaLnBrk="1" hangingPunct="1"/>
            <a:endParaRPr lang="fr-FR" altLang="fr-FR"/>
          </a:p>
        </p:txBody>
      </p:sp>
    </p:spTree>
    <p:extLst>
      <p:ext uri="{BB962C8B-B14F-4D97-AF65-F5344CB8AC3E}">
        <p14:creationId xmlns:p14="http://schemas.microsoft.com/office/powerpoint/2010/main" val="2655290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BB1EC-AF1D-9EA0-D9B7-96B90B196A2F}"/>
            </a:ext>
          </a:extLst>
        </p:cNvPr>
        <p:cNvGrpSpPr/>
        <p:nvPr/>
      </p:nvGrpSpPr>
      <p:grpSpPr>
        <a:xfrm>
          <a:off x="0" y="0"/>
          <a:ext cx="0" cy="0"/>
          <a:chOff x="0" y="0"/>
          <a:chExt cx="0" cy="0"/>
        </a:xfrm>
      </p:grpSpPr>
      <p:sp>
        <p:nvSpPr>
          <p:cNvPr id="97282" name="Rectangle 7">
            <a:extLst>
              <a:ext uri="{FF2B5EF4-FFF2-40B4-BE49-F238E27FC236}">
                <a16:creationId xmlns:a16="http://schemas.microsoft.com/office/drawing/2014/main" id="{DCDFCFDE-1DF5-E5E3-79F6-7218B524E433}"/>
              </a:ext>
            </a:extLst>
          </p:cNvPr>
          <p:cNvSpPr>
            <a:spLocks noGrp="1" noChangeArrowheads="1"/>
          </p:cNvSpPr>
          <p:nvPr>
            <p:ph type="sldNum" sz="quarter" idx="5"/>
          </p:nvPr>
        </p:nvSpPr>
        <p:spPr>
          <a:noFill/>
        </p:spPr>
        <p:txBody>
          <a:bodyPr/>
          <a:lstStyle>
            <a:lvl1pPr defTabSz="898648" eaLnBrk="0" hangingPunct="0">
              <a:spcBef>
                <a:spcPct val="30000"/>
              </a:spcBef>
              <a:defRPr sz="1200">
                <a:solidFill>
                  <a:schemeClr val="tx1"/>
                </a:solidFill>
                <a:latin typeface="Arial" charset="0"/>
                <a:cs typeface="Arial" charset="0"/>
              </a:defRPr>
            </a:lvl1pPr>
            <a:lvl2pPr marL="716061" indent="-274676" defTabSz="898648" eaLnBrk="0" hangingPunct="0">
              <a:spcBef>
                <a:spcPct val="30000"/>
              </a:spcBef>
              <a:defRPr sz="1200">
                <a:solidFill>
                  <a:schemeClr val="tx1"/>
                </a:solidFill>
                <a:latin typeface="Arial" charset="0"/>
                <a:cs typeface="Arial" charset="0"/>
              </a:defRPr>
            </a:lvl2pPr>
            <a:lvl3pPr marL="1101877" indent="-219105" defTabSz="898648" eaLnBrk="0" hangingPunct="0">
              <a:spcBef>
                <a:spcPct val="30000"/>
              </a:spcBef>
              <a:defRPr sz="1200">
                <a:solidFill>
                  <a:schemeClr val="tx1"/>
                </a:solidFill>
                <a:latin typeface="Arial" charset="0"/>
                <a:cs typeface="Arial" charset="0"/>
              </a:defRPr>
            </a:lvl3pPr>
            <a:lvl4pPr marL="1543262" indent="-219105" defTabSz="898648" eaLnBrk="0" hangingPunct="0">
              <a:spcBef>
                <a:spcPct val="30000"/>
              </a:spcBef>
              <a:defRPr sz="1200">
                <a:solidFill>
                  <a:schemeClr val="tx1"/>
                </a:solidFill>
                <a:latin typeface="Arial" charset="0"/>
                <a:cs typeface="Arial" charset="0"/>
              </a:defRPr>
            </a:lvl4pPr>
            <a:lvl5pPr marL="1984648" indent="-219105" defTabSz="898648" eaLnBrk="0" hangingPunct="0">
              <a:spcBef>
                <a:spcPct val="30000"/>
              </a:spcBef>
              <a:defRPr sz="1200">
                <a:solidFill>
                  <a:schemeClr val="tx1"/>
                </a:solidFill>
                <a:latin typeface="Arial" charset="0"/>
                <a:cs typeface="Arial" charset="0"/>
              </a:defRPr>
            </a:lvl5pPr>
            <a:lvl6pPr marL="2441911" indent="-219105" defTabSz="898648" eaLnBrk="0" fontAlgn="base" hangingPunct="0">
              <a:spcBef>
                <a:spcPct val="30000"/>
              </a:spcBef>
              <a:spcAft>
                <a:spcPct val="0"/>
              </a:spcAft>
              <a:defRPr sz="1200">
                <a:solidFill>
                  <a:schemeClr val="tx1"/>
                </a:solidFill>
                <a:latin typeface="Arial" charset="0"/>
                <a:cs typeface="Arial" charset="0"/>
              </a:defRPr>
            </a:lvl6pPr>
            <a:lvl7pPr marL="2899173" indent="-219105" defTabSz="898648" eaLnBrk="0" fontAlgn="base" hangingPunct="0">
              <a:spcBef>
                <a:spcPct val="30000"/>
              </a:spcBef>
              <a:spcAft>
                <a:spcPct val="0"/>
              </a:spcAft>
              <a:defRPr sz="1200">
                <a:solidFill>
                  <a:schemeClr val="tx1"/>
                </a:solidFill>
                <a:latin typeface="Arial" charset="0"/>
                <a:cs typeface="Arial" charset="0"/>
              </a:defRPr>
            </a:lvl7pPr>
            <a:lvl8pPr marL="3356436" indent="-219105" defTabSz="898648" eaLnBrk="0" fontAlgn="base" hangingPunct="0">
              <a:spcBef>
                <a:spcPct val="30000"/>
              </a:spcBef>
              <a:spcAft>
                <a:spcPct val="0"/>
              </a:spcAft>
              <a:defRPr sz="1200">
                <a:solidFill>
                  <a:schemeClr val="tx1"/>
                </a:solidFill>
                <a:latin typeface="Arial" charset="0"/>
                <a:cs typeface="Arial" charset="0"/>
              </a:defRPr>
            </a:lvl8pPr>
            <a:lvl9pPr marL="3813699" indent="-219105" defTabSz="89864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79A665B-BB2E-429A-9521-0723A89563AE}" type="slidenum">
              <a:rPr lang="fr-FR" altLang="fr-FR" smtClean="0"/>
              <a:pPr eaLnBrk="1" hangingPunct="1">
                <a:spcBef>
                  <a:spcPct val="0"/>
                </a:spcBef>
              </a:pPr>
              <a:t>9</a:t>
            </a:fld>
            <a:endParaRPr lang="fr-FR" altLang="fr-FR"/>
          </a:p>
        </p:txBody>
      </p:sp>
      <p:sp>
        <p:nvSpPr>
          <p:cNvPr id="97283" name="Rectangle 2">
            <a:extLst>
              <a:ext uri="{FF2B5EF4-FFF2-40B4-BE49-F238E27FC236}">
                <a16:creationId xmlns:a16="http://schemas.microsoft.com/office/drawing/2014/main" id="{B8F82BCD-8CB3-383B-6818-F60EC2BA67F0}"/>
              </a:ext>
            </a:extLst>
          </p:cNvPr>
          <p:cNvSpPr>
            <a:spLocks noGrp="1" noRot="1" noChangeAspect="1" noChangeArrowheads="1" noTextEdit="1"/>
          </p:cNvSpPr>
          <p:nvPr>
            <p:ph type="sldImg"/>
          </p:nvPr>
        </p:nvSpPr>
        <p:spPr>
          <a:xfrm>
            <a:off x="95250" y="744538"/>
            <a:ext cx="6618288" cy="3724275"/>
          </a:xfrm>
          <a:ln/>
        </p:spPr>
      </p:sp>
      <p:sp>
        <p:nvSpPr>
          <p:cNvPr id="97284" name="Rectangle 3">
            <a:extLst>
              <a:ext uri="{FF2B5EF4-FFF2-40B4-BE49-F238E27FC236}">
                <a16:creationId xmlns:a16="http://schemas.microsoft.com/office/drawing/2014/main" id="{28C3E2D2-CC39-F2A5-8E04-3C9D11510CBD}"/>
              </a:ext>
            </a:extLst>
          </p:cNvPr>
          <p:cNvSpPr>
            <a:spLocks noGrp="1" noChangeArrowheads="1"/>
          </p:cNvSpPr>
          <p:nvPr>
            <p:ph type="body" idx="1"/>
          </p:nvPr>
        </p:nvSpPr>
        <p:spPr>
          <a:noFill/>
        </p:spPr>
        <p:txBody>
          <a:bodyPr/>
          <a:lstStyle/>
          <a:p>
            <a:pPr eaLnBrk="1" hangingPunct="1"/>
            <a:endParaRPr lang="fr-FR" altLang="fr-FR"/>
          </a:p>
        </p:txBody>
      </p:sp>
    </p:spTree>
    <p:extLst>
      <p:ext uri="{BB962C8B-B14F-4D97-AF65-F5344CB8AC3E}">
        <p14:creationId xmlns:p14="http://schemas.microsoft.com/office/powerpoint/2010/main" val="3009532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defTabSz="898648" eaLnBrk="0" hangingPunct="0">
              <a:spcBef>
                <a:spcPct val="30000"/>
              </a:spcBef>
              <a:defRPr sz="1200">
                <a:solidFill>
                  <a:schemeClr val="tx1"/>
                </a:solidFill>
                <a:latin typeface="Arial" charset="0"/>
                <a:cs typeface="Arial" charset="0"/>
              </a:defRPr>
            </a:lvl1pPr>
            <a:lvl2pPr marL="716061" indent="-274676" defTabSz="898648" eaLnBrk="0" hangingPunct="0">
              <a:spcBef>
                <a:spcPct val="30000"/>
              </a:spcBef>
              <a:defRPr sz="1200">
                <a:solidFill>
                  <a:schemeClr val="tx1"/>
                </a:solidFill>
                <a:latin typeface="Arial" charset="0"/>
                <a:cs typeface="Arial" charset="0"/>
              </a:defRPr>
            </a:lvl2pPr>
            <a:lvl3pPr marL="1101877" indent="-219105" defTabSz="898648" eaLnBrk="0" hangingPunct="0">
              <a:spcBef>
                <a:spcPct val="30000"/>
              </a:spcBef>
              <a:defRPr sz="1200">
                <a:solidFill>
                  <a:schemeClr val="tx1"/>
                </a:solidFill>
                <a:latin typeface="Arial" charset="0"/>
                <a:cs typeface="Arial" charset="0"/>
              </a:defRPr>
            </a:lvl3pPr>
            <a:lvl4pPr marL="1543262" indent="-219105" defTabSz="898648" eaLnBrk="0" hangingPunct="0">
              <a:spcBef>
                <a:spcPct val="30000"/>
              </a:spcBef>
              <a:defRPr sz="1200">
                <a:solidFill>
                  <a:schemeClr val="tx1"/>
                </a:solidFill>
                <a:latin typeface="Arial" charset="0"/>
                <a:cs typeface="Arial" charset="0"/>
              </a:defRPr>
            </a:lvl4pPr>
            <a:lvl5pPr marL="1984648" indent="-219105" defTabSz="898648" eaLnBrk="0" hangingPunct="0">
              <a:spcBef>
                <a:spcPct val="30000"/>
              </a:spcBef>
              <a:defRPr sz="1200">
                <a:solidFill>
                  <a:schemeClr val="tx1"/>
                </a:solidFill>
                <a:latin typeface="Arial" charset="0"/>
                <a:cs typeface="Arial" charset="0"/>
              </a:defRPr>
            </a:lvl5pPr>
            <a:lvl6pPr marL="2441911" indent="-219105" defTabSz="898648" eaLnBrk="0" fontAlgn="base" hangingPunct="0">
              <a:spcBef>
                <a:spcPct val="30000"/>
              </a:spcBef>
              <a:spcAft>
                <a:spcPct val="0"/>
              </a:spcAft>
              <a:defRPr sz="1200">
                <a:solidFill>
                  <a:schemeClr val="tx1"/>
                </a:solidFill>
                <a:latin typeface="Arial" charset="0"/>
                <a:cs typeface="Arial" charset="0"/>
              </a:defRPr>
            </a:lvl6pPr>
            <a:lvl7pPr marL="2899173" indent="-219105" defTabSz="898648" eaLnBrk="0" fontAlgn="base" hangingPunct="0">
              <a:spcBef>
                <a:spcPct val="30000"/>
              </a:spcBef>
              <a:spcAft>
                <a:spcPct val="0"/>
              </a:spcAft>
              <a:defRPr sz="1200">
                <a:solidFill>
                  <a:schemeClr val="tx1"/>
                </a:solidFill>
                <a:latin typeface="Arial" charset="0"/>
                <a:cs typeface="Arial" charset="0"/>
              </a:defRPr>
            </a:lvl7pPr>
            <a:lvl8pPr marL="3356436" indent="-219105" defTabSz="898648" eaLnBrk="0" fontAlgn="base" hangingPunct="0">
              <a:spcBef>
                <a:spcPct val="30000"/>
              </a:spcBef>
              <a:spcAft>
                <a:spcPct val="0"/>
              </a:spcAft>
              <a:defRPr sz="1200">
                <a:solidFill>
                  <a:schemeClr val="tx1"/>
                </a:solidFill>
                <a:latin typeface="Arial" charset="0"/>
                <a:cs typeface="Arial" charset="0"/>
              </a:defRPr>
            </a:lvl8pPr>
            <a:lvl9pPr marL="3813699" indent="-219105" defTabSz="89864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BF320A1-313F-4545-9521-F3DD531C2172}" type="slidenum">
              <a:rPr lang="fr-FR" altLang="fr-FR" smtClean="0"/>
              <a:pPr eaLnBrk="1" hangingPunct="1">
                <a:spcBef>
                  <a:spcPct val="0"/>
                </a:spcBef>
              </a:pPr>
              <a:t>11</a:t>
            </a:fld>
            <a:endParaRPr lang="fr-FR" altLang="fr-FR"/>
          </a:p>
        </p:txBody>
      </p:sp>
      <p:sp>
        <p:nvSpPr>
          <p:cNvPr id="96259" name="Rectangle 2"/>
          <p:cNvSpPr>
            <a:spLocks noGrp="1" noRot="1" noChangeAspect="1" noChangeArrowheads="1" noTextEdit="1"/>
          </p:cNvSpPr>
          <p:nvPr>
            <p:ph type="sldImg"/>
          </p:nvPr>
        </p:nvSpPr>
        <p:spPr>
          <a:xfrm>
            <a:off x="88900" y="744538"/>
            <a:ext cx="6619875" cy="3724275"/>
          </a:xfrm>
          <a:ln/>
        </p:spPr>
      </p:sp>
      <p:sp>
        <p:nvSpPr>
          <p:cNvPr id="96260" name="Rectangle 3"/>
          <p:cNvSpPr>
            <a:spLocks noGrp="1" noChangeArrowheads="1"/>
          </p:cNvSpPr>
          <p:nvPr>
            <p:ph type="body" idx="1"/>
          </p:nvPr>
        </p:nvSpPr>
        <p:spPr>
          <a:noFill/>
        </p:spPr>
        <p:txBody>
          <a:bodyPr/>
          <a:lstStyle/>
          <a:p>
            <a:pPr eaLnBrk="1" hangingPunct="1"/>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8" name="Rectangle 17"/>
          <p:cNvSpPr/>
          <p:nvPr userDrawn="1"/>
        </p:nvSpPr>
        <p:spPr>
          <a:xfrm>
            <a:off x="0" y="627534"/>
            <a:ext cx="9144000" cy="2700300"/>
          </a:xfrm>
          <a:prstGeom prst="rect">
            <a:avLst/>
          </a:prstGeom>
          <a:solidFill>
            <a:srgbClr val="17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userDrawn="1"/>
        </p:nvSpPr>
        <p:spPr>
          <a:xfrm>
            <a:off x="-1211" y="0"/>
            <a:ext cx="288032" cy="3057804"/>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space réservé du texte 22"/>
          <p:cNvSpPr>
            <a:spLocks noGrp="1"/>
          </p:cNvSpPr>
          <p:nvPr>
            <p:ph type="body" sz="quarter" idx="12"/>
          </p:nvPr>
        </p:nvSpPr>
        <p:spPr>
          <a:xfrm>
            <a:off x="479425" y="1977628"/>
            <a:ext cx="8223250" cy="1079897"/>
          </a:xfrm>
          <a:prstGeom prst="rect">
            <a:avLst/>
          </a:prstGeom>
        </p:spPr>
        <p:txBody>
          <a:bodyPr/>
          <a:lstStyle>
            <a:lvl1pPr>
              <a:defRPr lang="fr-FR" sz="2000" b="1" kern="1200" dirty="0" smtClean="0">
                <a:solidFill>
                  <a:srgbClr val="89A0C1"/>
                </a:solidFill>
                <a:latin typeface="+mj-lt"/>
                <a:ea typeface="Open Sans Extrabold" panose="020B0906030804020204" pitchFamily="34" charset="0"/>
                <a:cs typeface="Open Sans Extrabold" panose="020B0906030804020204" pitchFamily="34" charset="0"/>
              </a:defRPr>
            </a:lvl1pPr>
          </a:lstStyle>
          <a:p>
            <a:pPr lvl="0"/>
            <a:r>
              <a:rPr lang="fr-FR"/>
              <a:t>Cliquez pour modifier les styles du texte du masque</a:t>
            </a:r>
          </a:p>
        </p:txBody>
      </p:sp>
      <p:sp>
        <p:nvSpPr>
          <p:cNvPr id="5" name="Espace réservé du texte 4"/>
          <p:cNvSpPr>
            <a:spLocks noGrp="1"/>
          </p:cNvSpPr>
          <p:nvPr>
            <p:ph type="body" sz="quarter" idx="19" hasCustomPrompt="1"/>
          </p:nvPr>
        </p:nvSpPr>
        <p:spPr>
          <a:xfrm>
            <a:off x="467545" y="1059471"/>
            <a:ext cx="8208963" cy="918214"/>
          </a:xfrm>
          <a:prstGeom prst="rect">
            <a:avLst/>
          </a:prstGeom>
        </p:spPr>
        <p:txBody>
          <a:bodyPr/>
          <a:lstStyle>
            <a:lvl1pPr>
              <a:defRPr sz="2800" b="1">
                <a:solidFill>
                  <a:schemeClr val="bg1"/>
                </a:solidFill>
                <a:latin typeface="+mj-lt"/>
              </a:defRPr>
            </a:lvl1pPr>
          </a:lstStyle>
          <a:p>
            <a:pPr lvl="0"/>
            <a:r>
              <a:rPr lang="fr-FR"/>
              <a:t>MODIFIEZ LES STYLES DU TEXTE DU MASQUE</a:t>
            </a:r>
          </a:p>
        </p:txBody>
      </p:sp>
      <p:sp>
        <p:nvSpPr>
          <p:cNvPr id="2" name="Rectangle 1"/>
          <p:cNvSpPr/>
          <p:nvPr userDrawn="1"/>
        </p:nvSpPr>
        <p:spPr>
          <a:xfrm>
            <a:off x="-1210" y="4785996"/>
            <a:ext cx="9145211" cy="357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pic>
        <p:nvPicPr>
          <p:cNvPr id="4" name="Image 3" descr="Une image contenant Police, cercle, logo, texte&#10;&#10;Description générée automatiquement">
            <a:extLst>
              <a:ext uri="{FF2B5EF4-FFF2-40B4-BE49-F238E27FC236}">
                <a16:creationId xmlns:a16="http://schemas.microsoft.com/office/drawing/2014/main" id="{49D33C68-14D4-C64A-2296-101672DAEF7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5936" y="3528392"/>
            <a:ext cx="1491630" cy="1491630"/>
          </a:xfrm>
          <a:prstGeom prst="rect">
            <a:avLst/>
          </a:prstGeom>
        </p:spPr>
      </p:pic>
    </p:spTree>
    <p:extLst>
      <p:ext uri="{BB962C8B-B14F-4D97-AF65-F5344CB8AC3E}">
        <p14:creationId xmlns:p14="http://schemas.microsoft.com/office/powerpoint/2010/main" val="1313338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Vide">
    <p:spTree>
      <p:nvGrpSpPr>
        <p:cNvPr id="1" name=""/>
        <p:cNvGrpSpPr/>
        <p:nvPr/>
      </p:nvGrpSpPr>
      <p:grpSpPr>
        <a:xfrm>
          <a:off x="0" y="0"/>
          <a:ext cx="0" cy="0"/>
          <a:chOff x="0" y="0"/>
          <a:chExt cx="0" cy="0"/>
        </a:xfrm>
      </p:grpSpPr>
      <p:sp>
        <p:nvSpPr>
          <p:cNvPr id="15" name="Rectangle 14"/>
          <p:cNvSpPr/>
          <p:nvPr userDrawn="1"/>
        </p:nvSpPr>
        <p:spPr>
          <a:xfrm>
            <a:off x="0" y="870994"/>
            <a:ext cx="286821" cy="1674186"/>
          </a:xfrm>
          <a:prstGeom prst="rect">
            <a:avLst/>
          </a:prstGeom>
          <a:solidFill>
            <a:srgbClr val="6399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 name="Groupe 1"/>
          <p:cNvGrpSpPr/>
          <p:nvPr userDrawn="1"/>
        </p:nvGrpSpPr>
        <p:grpSpPr>
          <a:xfrm>
            <a:off x="428625" y="33468"/>
            <a:ext cx="8286750" cy="571500"/>
            <a:chOff x="428625" y="44624"/>
            <a:chExt cx="8286750" cy="762000"/>
          </a:xfrm>
        </p:grpSpPr>
        <p:pic>
          <p:nvPicPr>
            <p:cNvPr id="1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 name="Ellipse 2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9" name="Rectangle 28"/>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0"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1146543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Vide">
    <p:spTree>
      <p:nvGrpSpPr>
        <p:cNvPr id="1" name=""/>
        <p:cNvGrpSpPr/>
        <p:nvPr/>
      </p:nvGrpSpPr>
      <p:grpSpPr>
        <a:xfrm>
          <a:off x="0" y="0"/>
          <a:ext cx="0" cy="0"/>
          <a:chOff x="0" y="0"/>
          <a:chExt cx="0" cy="0"/>
        </a:xfrm>
      </p:grpSpPr>
      <p:sp>
        <p:nvSpPr>
          <p:cNvPr id="16" name="Rectangle 15"/>
          <p:cNvSpPr/>
          <p:nvPr userDrawn="1"/>
        </p:nvSpPr>
        <p:spPr>
          <a:xfrm>
            <a:off x="0" y="864761"/>
            <a:ext cx="286821" cy="1680419"/>
          </a:xfrm>
          <a:prstGeom prst="rect">
            <a:avLst/>
          </a:prstGeom>
          <a:solidFill>
            <a:srgbClr val="E0A5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 name="Groupe 1"/>
          <p:cNvGrpSpPr/>
          <p:nvPr userDrawn="1"/>
        </p:nvGrpSpPr>
        <p:grpSpPr>
          <a:xfrm>
            <a:off x="428625" y="33468"/>
            <a:ext cx="8286750" cy="571500"/>
            <a:chOff x="428625" y="44624"/>
            <a:chExt cx="8286750" cy="762000"/>
          </a:xfrm>
        </p:grpSpPr>
        <p:pic>
          <p:nvPicPr>
            <p:cNvPr id="1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Ellipse 17"/>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7" name="Espace réservé du texte 11"/>
          <p:cNvSpPr>
            <a:spLocks noGrp="1"/>
          </p:cNvSpPr>
          <p:nvPr>
            <p:ph type="body" sz="quarter" idx="14"/>
          </p:nvPr>
        </p:nvSpPr>
        <p:spPr>
          <a:xfrm>
            <a:off x="428625" y="1101329"/>
            <a:ext cx="8286750" cy="3679031"/>
          </a:xfrm>
          <a:prstGeom prst="rect">
            <a:avLst/>
          </a:prstGeom>
        </p:spPr>
        <p:txBody>
          <a:bodyPr/>
          <a:lstStyle>
            <a:lvl1pPr marL="0" algn="just" defTabSz="914400" rtl="0" eaLnBrk="1" latinLnBrk="0" hangingPunct="1">
              <a:defRPr lang="fr-FR" sz="1800" b="0" kern="1200" dirty="0" smtClean="0">
                <a:solidFill>
                  <a:srgbClr val="012169"/>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b="0" kern="1200" dirty="0" smtClean="0">
                <a:solidFill>
                  <a:srgbClr val="012169"/>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b="0" kern="1200" dirty="0" smtClean="0">
                <a:solidFill>
                  <a:srgbClr val="012169"/>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28" name="Rectangle 27"/>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0"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2482975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Vide">
    <p:spTree>
      <p:nvGrpSpPr>
        <p:cNvPr id="1" name=""/>
        <p:cNvGrpSpPr/>
        <p:nvPr/>
      </p:nvGrpSpPr>
      <p:grpSpPr>
        <a:xfrm>
          <a:off x="0" y="0"/>
          <a:ext cx="0" cy="0"/>
          <a:chOff x="0" y="0"/>
          <a:chExt cx="0" cy="0"/>
        </a:xfrm>
      </p:grpSpPr>
      <p:sp>
        <p:nvSpPr>
          <p:cNvPr id="17" name="Rectangle 16"/>
          <p:cNvSpPr/>
          <p:nvPr userDrawn="1"/>
        </p:nvSpPr>
        <p:spPr>
          <a:xfrm>
            <a:off x="-5803" y="870994"/>
            <a:ext cx="292624" cy="1674185"/>
          </a:xfrm>
          <a:prstGeom prst="rect">
            <a:avLst/>
          </a:prstGeom>
          <a:solidFill>
            <a:srgbClr val="2C91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 name="Groupe 1"/>
          <p:cNvGrpSpPr/>
          <p:nvPr userDrawn="1"/>
        </p:nvGrpSpPr>
        <p:grpSpPr>
          <a:xfrm>
            <a:off x="428625" y="33468"/>
            <a:ext cx="8286750" cy="571500"/>
            <a:chOff x="428625" y="44624"/>
            <a:chExt cx="8286750" cy="762000"/>
          </a:xfrm>
        </p:grpSpPr>
        <p:pic>
          <p:nvPicPr>
            <p:cNvPr id="1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Ellipse 1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9" name="Espace réservé du texte 11"/>
          <p:cNvSpPr>
            <a:spLocks noGrp="1"/>
          </p:cNvSpPr>
          <p:nvPr>
            <p:ph type="body" sz="quarter" idx="14"/>
          </p:nvPr>
        </p:nvSpPr>
        <p:spPr>
          <a:xfrm>
            <a:off x="428625" y="1101329"/>
            <a:ext cx="8286750" cy="3679031"/>
          </a:xfrm>
          <a:prstGeom prst="rect">
            <a:avLst/>
          </a:prstGeom>
        </p:spPr>
        <p:txBody>
          <a:bodyPr/>
          <a:lstStyle>
            <a:lvl1pPr marL="0" algn="just" defTabSz="914400" rtl="0" eaLnBrk="1" latinLnBrk="0" hangingPunct="1">
              <a:defRPr lang="fr-FR" sz="1800" b="0" kern="1200" dirty="0" smtClean="0">
                <a:solidFill>
                  <a:srgbClr val="012169"/>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b="0" kern="1200" dirty="0" smtClean="0">
                <a:solidFill>
                  <a:srgbClr val="012169"/>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b="0" kern="1200" dirty="0" smtClean="0">
                <a:solidFill>
                  <a:srgbClr val="012169"/>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26" name="Rectangle 25"/>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0"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1470383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13" name="Rectangle 12"/>
          <p:cNvSpPr/>
          <p:nvPr userDrawn="1"/>
        </p:nvSpPr>
        <p:spPr>
          <a:xfrm>
            <a:off x="-5803" y="870994"/>
            <a:ext cx="292624" cy="1674185"/>
          </a:xfrm>
          <a:prstGeom prst="rect">
            <a:avLst/>
          </a:prstGeom>
          <a:solidFill>
            <a:srgbClr val="005F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4" name="Groupe 13"/>
          <p:cNvGrpSpPr/>
          <p:nvPr userDrawn="1"/>
        </p:nvGrpSpPr>
        <p:grpSpPr>
          <a:xfrm>
            <a:off x="428625" y="33468"/>
            <a:ext cx="8286750" cy="571500"/>
            <a:chOff x="428625" y="44624"/>
            <a:chExt cx="8286750" cy="762000"/>
          </a:xfrm>
        </p:grpSpPr>
        <p:pic>
          <p:nvPicPr>
            <p:cNvPr id="1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Ellipse 1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8" name="Espace réservé du texte 11"/>
          <p:cNvSpPr>
            <a:spLocks noGrp="1"/>
          </p:cNvSpPr>
          <p:nvPr>
            <p:ph type="body" sz="quarter" idx="14"/>
          </p:nvPr>
        </p:nvSpPr>
        <p:spPr>
          <a:xfrm>
            <a:off x="428625" y="1101329"/>
            <a:ext cx="8286750" cy="3679031"/>
          </a:xfrm>
          <a:prstGeom prst="rect">
            <a:avLst/>
          </a:prstGeom>
        </p:spPr>
        <p:txBody>
          <a:bodyPr/>
          <a:lstStyle>
            <a:lvl1pPr marL="0" algn="just" defTabSz="914400" rtl="0" eaLnBrk="1" latinLnBrk="0" hangingPunct="1">
              <a:defRPr lang="fr-FR" sz="1800" b="0" kern="1200" dirty="0" smtClean="0">
                <a:solidFill>
                  <a:srgbClr val="012169"/>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b="0" kern="1200" dirty="0" smtClean="0">
                <a:solidFill>
                  <a:srgbClr val="012169"/>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b="0" kern="1200" dirty="0" smtClean="0">
                <a:solidFill>
                  <a:srgbClr val="012169"/>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19" name="Rectangle 18"/>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0"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2603633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9_Vide">
    <p:spTree>
      <p:nvGrpSpPr>
        <p:cNvPr id="1" name=""/>
        <p:cNvGrpSpPr/>
        <p:nvPr/>
      </p:nvGrpSpPr>
      <p:grpSpPr>
        <a:xfrm>
          <a:off x="0" y="0"/>
          <a:ext cx="0" cy="0"/>
          <a:chOff x="0" y="0"/>
          <a:chExt cx="0" cy="0"/>
        </a:xfrm>
      </p:grpSpPr>
      <p:sp>
        <p:nvSpPr>
          <p:cNvPr id="15" name="Rectangle 14"/>
          <p:cNvSpPr/>
          <p:nvPr userDrawn="1"/>
        </p:nvSpPr>
        <p:spPr>
          <a:xfrm>
            <a:off x="0" y="871674"/>
            <a:ext cx="286821" cy="1673505"/>
          </a:xfrm>
          <a:prstGeom prst="rect">
            <a:avLst/>
          </a:prstGeom>
          <a:solidFill>
            <a:srgbClr val="CF7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t>                                                                                                                                                                                                                                                    </a:t>
            </a:r>
          </a:p>
        </p:txBody>
      </p:sp>
      <p:grpSp>
        <p:nvGrpSpPr>
          <p:cNvPr id="2" name="Groupe 1"/>
          <p:cNvGrpSpPr/>
          <p:nvPr userDrawn="1"/>
        </p:nvGrpSpPr>
        <p:grpSpPr>
          <a:xfrm>
            <a:off x="428625" y="33468"/>
            <a:ext cx="8286750" cy="571500"/>
            <a:chOff x="428625" y="44624"/>
            <a:chExt cx="8286750" cy="762000"/>
          </a:xfrm>
        </p:grpSpPr>
        <p:pic>
          <p:nvPicPr>
            <p:cNvPr id="1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Ellipse 16"/>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9" name="Espace réservé du texte 11"/>
          <p:cNvSpPr>
            <a:spLocks noGrp="1"/>
          </p:cNvSpPr>
          <p:nvPr>
            <p:ph type="body" sz="quarter" idx="14"/>
          </p:nvPr>
        </p:nvSpPr>
        <p:spPr>
          <a:xfrm>
            <a:off x="428625" y="1101329"/>
            <a:ext cx="8286750" cy="3679031"/>
          </a:xfrm>
          <a:prstGeom prst="rect">
            <a:avLst/>
          </a:prstGeom>
        </p:spPr>
        <p:txBody>
          <a:bodyPr/>
          <a:lstStyle>
            <a:lvl1pPr marL="0" algn="just" defTabSz="914400" rtl="0" eaLnBrk="1" latinLnBrk="0" hangingPunct="1">
              <a:defRPr lang="fr-FR" sz="1800" b="0" kern="1200" dirty="0" smtClean="0">
                <a:solidFill>
                  <a:srgbClr val="012169"/>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b="0" kern="1200" dirty="0" smtClean="0">
                <a:solidFill>
                  <a:srgbClr val="012169"/>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b="0" kern="1200" dirty="0" smtClean="0">
                <a:solidFill>
                  <a:srgbClr val="012169"/>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26" name="Rectangle 25"/>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0"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2171688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grpSp>
        <p:nvGrpSpPr>
          <p:cNvPr id="2" name="Groupe 1"/>
          <p:cNvGrpSpPr/>
          <p:nvPr userDrawn="1"/>
        </p:nvGrpSpPr>
        <p:grpSpPr>
          <a:xfrm>
            <a:off x="428625" y="33468"/>
            <a:ext cx="8286750" cy="571500"/>
            <a:chOff x="428625" y="44624"/>
            <a:chExt cx="8286750" cy="76200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Ellipse 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5" name="Espace réservé du texte 11"/>
          <p:cNvSpPr>
            <a:spLocks noGrp="1"/>
          </p:cNvSpPr>
          <p:nvPr>
            <p:ph type="body" sz="quarter" idx="14"/>
          </p:nvPr>
        </p:nvSpPr>
        <p:spPr>
          <a:xfrm>
            <a:off x="428625" y="1101329"/>
            <a:ext cx="8286750" cy="3679031"/>
          </a:xfrm>
          <a:prstGeom prst="rect">
            <a:avLst/>
          </a:prstGeom>
        </p:spPr>
        <p:txBody>
          <a:bodyPr/>
          <a:lstStyle>
            <a:lvl1pPr marL="0" algn="just" defTabSz="914400" rtl="0" eaLnBrk="1" latinLnBrk="0" hangingPunct="1">
              <a:defRPr lang="fr-FR" sz="1800" b="0" kern="1200" dirty="0" smtClean="0">
                <a:solidFill>
                  <a:srgbClr val="012169"/>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b="0" kern="1200" dirty="0" smtClean="0">
                <a:solidFill>
                  <a:srgbClr val="012169"/>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b="0" kern="1200" dirty="0" smtClean="0">
                <a:solidFill>
                  <a:srgbClr val="012169"/>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16" name="Rectangle 15"/>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9"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9521574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Vide">
    <p:spTree>
      <p:nvGrpSpPr>
        <p:cNvPr id="1" name=""/>
        <p:cNvGrpSpPr/>
        <p:nvPr/>
      </p:nvGrpSpPr>
      <p:grpSpPr>
        <a:xfrm>
          <a:off x="0" y="0"/>
          <a:ext cx="0" cy="0"/>
          <a:chOff x="0" y="0"/>
          <a:chExt cx="0" cy="0"/>
        </a:xfrm>
      </p:grpSpPr>
      <p:grpSp>
        <p:nvGrpSpPr>
          <p:cNvPr id="2" name="Groupe 1"/>
          <p:cNvGrpSpPr/>
          <p:nvPr userDrawn="1"/>
        </p:nvGrpSpPr>
        <p:grpSpPr>
          <a:xfrm>
            <a:off x="428625" y="33468"/>
            <a:ext cx="8286750" cy="571500"/>
            <a:chOff x="428625" y="44624"/>
            <a:chExt cx="8286750" cy="76200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Ellipse 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2" name="Espace réservé du texte 11"/>
          <p:cNvSpPr>
            <a:spLocks noGrp="1"/>
          </p:cNvSpPr>
          <p:nvPr>
            <p:ph type="body" sz="quarter" idx="14"/>
          </p:nvPr>
        </p:nvSpPr>
        <p:spPr>
          <a:xfrm>
            <a:off x="428625" y="998857"/>
            <a:ext cx="3873552" cy="3679031"/>
          </a:xfrm>
          <a:prstGeom prst="rect">
            <a:avLst/>
          </a:prstGeom>
        </p:spPr>
        <p:txBody>
          <a:bodyPr/>
          <a:lstStyle>
            <a:lvl1pPr marL="0" algn="just" defTabSz="914400" rtl="0" eaLnBrk="1" latinLnBrk="0" hangingPunct="1">
              <a:defRPr lang="fr-FR" sz="1800" kern="1200" dirty="0" smtClean="0">
                <a:solidFill>
                  <a:srgbClr val="17365D"/>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kern="1200" dirty="0" smtClean="0">
                <a:solidFill>
                  <a:srgbClr val="17365D"/>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kern="1200" dirty="0" smtClean="0">
                <a:solidFill>
                  <a:srgbClr val="17365D"/>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19" name="Rectangle 18"/>
          <p:cNvSpPr/>
          <p:nvPr userDrawn="1"/>
        </p:nvSpPr>
        <p:spPr>
          <a:xfrm>
            <a:off x="4572001" y="1070615"/>
            <a:ext cx="3999359" cy="370638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userDrawn="1"/>
        </p:nvSpPr>
        <p:spPr>
          <a:xfrm>
            <a:off x="4572001" y="1212605"/>
            <a:ext cx="3999359" cy="30243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du texte 2"/>
          <p:cNvSpPr>
            <a:spLocks noGrp="1"/>
          </p:cNvSpPr>
          <p:nvPr>
            <p:ph type="body" sz="quarter" idx="15"/>
          </p:nvPr>
        </p:nvSpPr>
        <p:spPr>
          <a:xfrm>
            <a:off x="4572001" y="4237510"/>
            <a:ext cx="3999359" cy="539353"/>
          </a:xfrm>
          <a:prstGeom prst="rect">
            <a:avLst/>
          </a:prstGeom>
        </p:spPr>
        <p:txBody>
          <a:bodyPr/>
          <a:lstStyle>
            <a:lvl1pPr algn="ctr" rtl="0">
              <a:defRPr lang="fr-FR" sz="1400" b="0" i="0" u="none" strike="noStrike" kern="1200" baseline="0" dirty="0" smtClean="0">
                <a:solidFill>
                  <a:schemeClr val="bg1"/>
                </a:solidFill>
                <a:latin typeface="+mn-lt"/>
                <a:ea typeface="Open Sans" panose="020B0606030504020204" pitchFamily="34" charset="0"/>
                <a:cs typeface="Open Sans" panose="020B0606030504020204" pitchFamily="34" charset="0"/>
              </a:defRPr>
            </a:lvl1pPr>
            <a:lvl2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algn="ctr" rtl="0">
              <a:defRPr lang="fr-FR" sz="1400" b="0" i="0" u="none" strike="noStrike" kern="1200" baseline="0" dirty="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stStyle>
          <a:p>
            <a:pPr lvl="0"/>
            <a:r>
              <a:rPr lang="fr-FR"/>
              <a:t>Cliquez pour modifier les styles du texte du masque</a:t>
            </a:r>
          </a:p>
        </p:txBody>
      </p:sp>
      <p:sp>
        <p:nvSpPr>
          <p:cNvPr id="21" name="Espace réservé du contenu 2"/>
          <p:cNvSpPr>
            <a:spLocks noGrp="1"/>
          </p:cNvSpPr>
          <p:nvPr>
            <p:ph sz="half" idx="1"/>
          </p:nvPr>
        </p:nvSpPr>
        <p:spPr>
          <a:xfrm>
            <a:off x="4572001" y="1226571"/>
            <a:ext cx="3999359" cy="3010370"/>
          </a:xfrm>
          <a:prstGeom prst="rect">
            <a:avLst/>
          </a:prstGeom>
        </p:spPr>
        <p:txBody>
          <a:bodyPr/>
          <a:lstStyle>
            <a:lvl1pPr>
              <a:defRPr sz="2400" b="1">
                <a:latin typeface="+mj-lt"/>
              </a:defRPr>
            </a:lvl1pPr>
            <a:lvl2pPr>
              <a:defRPr sz="2400"/>
            </a:lvl2pPr>
            <a:lvl3pPr marL="914400" indent="0">
              <a:buNone/>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29" name="Rectangle 28"/>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3"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14943413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Vide">
    <p:spTree>
      <p:nvGrpSpPr>
        <p:cNvPr id="1" name=""/>
        <p:cNvGrpSpPr/>
        <p:nvPr/>
      </p:nvGrpSpPr>
      <p:grpSpPr>
        <a:xfrm>
          <a:off x="0" y="0"/>
          <a:ext cx="0" cy="0"/>
          <a:chOff x="0" y="0"/>
          <a:chExt cx="0" cy="0"/>
        </a:xfrm>
      </p:grpSpPr>
      <p:grpSp>
        <p:nvGrpSpPr>
          <p:cNvPr id="17" name="Groupe 16"/>
          <p:cNvGrpSpPr/>
          <p:nvPr userDrawn="1"/>
        </p:nvGrpSpPr>
        <p:grpSpPr>
          <a:xfrm>
            <a:off x="428625" y="33468"/>
            <a:ext cx="8286750" cy="571500"/>
            <a:chOff x="428625" y="44624"/>
            <a:chExt cx="8286750" cy="762000"/>
          </a:xfrm>
        </p:grpSpPr>
        <p:pic>
          <p:nvPicPr>
            <p:cNvPr id="1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 name="Ellipse 2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7" name="Espace réservé du texte 11"/>
          <p:cNvSpPr>
            <a:spLocks noGrp="1"/>
          </p:cNvSpPr>
          <p:nvPr>
            <p:ph type="body" sz="quarter" idx="14"/>
          </p:nvPr>
        </p:nvSpPr>
        <p:spPr>
          <a:xfrm>
            <a:off x="428625" y="998857"/>
            <a:ext cx="3873552" cy="3679031"/>
          </a:xfrm>
          <a:prstGeom prst="rect">
            <a:avLst/>
          </a:prstGeom>
        </p:spPr>
        <p:txBody>
          <a:bodyPr/>
          <a:lstStyle>
            <a:lvl1pPr marL="0" algn="just" defTabSz="914400" rtl="0" eaLnBrk="1" latinLnBrk="0" hangingPunct="1">
              <a:defRPr lang="fr-FR" sz="1800" kern="1200" dirty="0" smtClean="0">
                <a:solidFill>
                  <a:srgbClr val="17365D"/>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kern="1200" dirty="0" smtClean="0">
                <a:solidFill>
                  <a:srgbClr val="17365D"/>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kern="1200" dirty="0" smtClean="0">
                <a:solidFill>
                  <a:srgbClr val="17365D"/>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28" name="Rectangle 27"/>
          <p:cNvSpPr/>
          <p:nvPr userDrawn="1"/>
        </p:nvSpPr>
        <p:spPr>
          <a:xfrm>
            <a:off x="4572001" y="1070615"/>
            <a:ext cx="3999359" cy="3706386"/>
          </a:xfrm>
          <a:prstGeom prst="rect">
            <a:avLst/>
          </a:prstGeom>
          <a:solidFill>
            <a:srgbClr val="6399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p:cNvSpPr/>
          <p:nvPr userDrawn="1"/>
        </p:nvSpPr>
        <p:spPr>
          <a:xfrm>
            <a:off x="4572001" y="1212605"/>
            <a:ext cx="3999359" cy="30243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space réservé du texte 2"/>
          <p:cNvSpPr>
            <a:spLocks noGrp="1"/>
          </p:cNvSpPr>
          <p:nvPr>
            <p:ph type="body" sz="quarter" idx="15"/>
          </p:nvPr>
        </p:nvSpPr>
        <p:spPr>
          <a:xfrm>
            <a:off x="4572001" y="4237510"/>
            <a:ext cx="3999359" cy="539353"/>
          </a:xfrm>
          <a:prstGeom prst="rect">
            <a:avLst/>
          </a:prstGeom>
        </p:spPr>
        <p:txBody>
          <a:bodyPr/>
          <a:lstStyle>
            <a:lvl1pPr algn="ctr" rtl="0">
              <a:defRPr lang="fr-FR" sz="1400" b="0" i="0" u="none" strike="noStrike" kern="1200" baseline="0" dirty="0" smtClean="0">
                <a:solidFill>
                  <a:schemeClr val="bg1"/>
                </a:solidFill>
                <a:latin typeface="+mn-lt"/>
                <a:ea typeface="Open Sans" panose="020B0606030504020204" pitchFamily="34" charset="0"/>
                <a:cs typeface="Open Sans" panose="020B0606030504020204" pitchFamily="34" charset="0"/>
              </a:defRPr>
            </a:lvl1pPr>
            <a:lvl2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algn="ctr" rtl="0">
              <a:defRPr lang="fr-FR" sz="1400" b="0" i="0" u="none" strike="noStrike" kern="1200" baseline="0" dirty="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stStyle>
          <a:p>
            <a:pPr lvl="0"/>
            <a:r>
              <a:rPr lang="fr-FR"/>
              <a:t>Cliquez pour modifier les styles du texte du masque</a:t>
            </a:r>
          </a:p>
        </p:txBody>
      </p:sp>
      <p:sp>
        <p:nvSpPr>
          <p:cNvPr id="31" name="Espace réservé du contenu 2"/>
          <p:cNvSpPr>
            <a:spLocks noGrp="1"/>
          </p:cNvSpPr>
          <p:nvPr>
            <p:ph sz="half" idx="1"/>
          </p:nvPr>
        </p:nvSpPr>
        <p:spPr>
          <a:xfrm>
            <a:off x="4572001" y="1226571"/>
            <a:ext cx="3999359" cy="3010370"/>
          </a:xfrm>
          <a:prstGeom prst="rect">
            <a:avLst/>
          </a:prstGeom>
        </p:spPr>
        <p:txBody>
          <a:bodyPr/>
          <a:lstStyle>
            <a:lvl1pPr>
              <a:defRPr sz="2400" b="1">
                <a:latin typeface="+mj-lt"/>
              </a:defRPr>
            </a:lvl1pPr>
            <a:lvl2pPr>
              <a:defRPr sz="2400"/>
            </a:lvl2pPr>
            <a:lvl3pPr marL="914400" indent="0">
              <a:buNone/>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39" name="Rectangle 38"/>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3"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33601803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0_Vide">
    <p:spTree>
      <p:nvGrpSpPr>
        <p:cNvPr id="1" name=""/>
        <p:cNvGrpSpPr/>
        <p:nvPr/>
      </p:nvGrpSpPr>
      <p:grpSpPr>
        <a:xfrm>
          <a:off x="0" y="0"/>
          <a:ext cx="0" cy="0"/>
          <a:chOff x="0" y="0"/>
          <a:chExt cx="0" cy="0"/>
        </a:xfrm>
      </p:grpSpPr>
      <p:grpSp>
        <p:nvGrpSpPr>
          <p:cNvPr id="17" name="Groupe 16"/>
          <p:cNvGrpSpPr/>
          <p:nvPr userDrawn="1"/>
        </p:nvGrpSpPr>
        <p:grpSpPr>
          <a:xfrm>
            <a:off x="428625" y="33468"/>
            <a:ext cx="8286750" cy="571500"/>
            <a:chOff x="428625" y="44624"/>
            <a:chExt cx="8286750" cy="762000"/>
          </a:xfrm>
        </p:grpSpPr>
        <p:pic>
          <p:nvPicPr>
            <p:cNvPr id="1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 name="Ellipse 2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7" name="Espace réservé du texte 11"/>
          <p:cNvSpPr>
            <a:spLocks noGrp="1"/>
          </p:cNvSpPr>
          <p:nvPr>
            <p:ph type="body" sz="quarter" idx="14"/>
          </p:nvPr>
        </p:nvSpPr>
        <p:spPr>
          <a:xfrm>
            <a:off x="428625" y="998857"/>
            <a:ext cx="3873552" cy="3679031"/>
          </a:xfrm>
          <a:prstGeom prst="rect">
            <a:avLst/>
          </a:prstGeom>
        </p:spPr>
        <p:txBody>
          <a:bodyPr/>
          <a:lstStyle>
            <a:lvl1pPr marL="0" algn="just" defTabSz="914400" rtl="0" eaLnBrk="1" latinLnBrk="0" hangingPunct="1">
              <a:defRPr lang="fr-FR" sz="1800" kern="1200" dirty="0" smtClean="0">
                <a:solidFill>
                  <a:srgbClr val="17365D"/>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kern="1200" dirty="0" smtClean="0">
                <a:solidFill>
                  <a:srgbClr val="17365D"/>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kern="1200" dirty="0" smtClean="0">
                <a:solidFill>
                  <a:srgbClr val="17365D"/>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28" name="Rectangle 27"/>
          <p:cNvSpPr/>
          <p:nvPr userDrawn="1"/>
        </p:nvSpPr>
        <p:spPr>
          <a:xfrm>
            <a:off x="4572001" y="1070615"/>
            <a:ext cx="3999359" cy="3706386"/>
          </a:xfrm>
          <a:prstGeom prst="rect">
            <a:avLst/>
          </a:prstGeom>
          <a:solidFill>
            <a:srgbClr val="E0A5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p:cNvSpPr/>
          <p:nvPr userDrawn="1"/>
        </p:nvSpPr>
        <p:spPr>
          <a:xfrm>
            <a:off x="4572001" y="1212605"/>
            <a:ext cx="3999359" cy="30243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space réservé du texte 2"/>
          <p:cNvSpPr>
            <a:spLocks noGrp="1"/>
          </p:cNvSpPr>
          <p:nvPr>
            <p:ph type="body" sz="quarter" idx="15"/>
          </p:nvPr>
        </p:nvSpPr>
        <p:spPr>
          <a:xfrm>
            <a:off x="4572001" y="4237510"/>
            <a:ext cx="3999359" cy="539353"/>
          </a:xfrm>
          <a:prstGeom prst="rect">
            <a:avLst/>
          </a:prstGeom>
        </p:spPr>
        <p:txBody>
          <a:bodyPr/>
          <a:lstStyle>
            <a:lvl1pPr algn="ctr" rtl="0">
              <a:defRPr lang="fr-FR" sz="1400" b="0" i="0" u="none" strike="noStrike" kern="1200" baseline="0" dirty="0" smtClean="0">
                <a:solidFill>
                  <a:schemeClr val="bg1"/>
                </a:solidFill>
                <a:latin typeface="+mn-lt"/>
                <a:ea typeface="Open Sans" panose="020B0606030504020204" pitchFamily="34" charset="0"/>
                <a:cs typeface="Open Sans" panose="020B0606030504020204" pitchFamily="34" charset="0"/>
              </a:defRPr>
            </a:lvl1pPr>
            <a:lvl2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algn="ctr" rtl="0">
              <a:defRPr lang="fr-FR" sz="1400" b="0" i="0" u="none" strike="noStrike" kern="1200" baseline="0" dirty="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stStyle>
          <a:p>
            <a:pPr lvl="0"/>
            <a:r>
              <a:rPr lang="fr-FR"/>
              <a:t>Cliquez pour modifier les styles du texte du masque</a:t>
            </a:r>
          </a:p>
        </p:txBody>
      </p:sp>
      <p:sp>
        <p:nvSpPr>
          <p:cNvPr id="31" name="Espace réservé du contenu 2"/>
          <p:cNvSpPr>
            <a:spLocks noGrp="1"/>
          </p:cNvSpPr>
          <p:nvPr>
            <p:ph sz="half" idx="1"/>
          </p:nvPr>
        </p:nvSpPr>
        <p:spPr>
          <a:xfrm>
            <a:off x="4572001" y="1226571"/>
            <a:ext cx="3999359" cy="3010370"/>
          </a:xfrm>
          <a:prstGeom prst="rect">
            <a:avLst/>
          </a:prstGeom>
        </p:spPr>
        <p:txBody>
          <a:bodyPr/>
          <a:lstStyle>
            <a:lvl1pPr>
              <a:defRPr sz="2400" b="1">
                <a:latin typeface="+mj-lt"/>
              </a:defRPr>
            </a:lvl1pPr>
            <a:lvl2pPr>
              <a:defRPr sz="2400"/>
            </a:lvl2pPr>
            <a:lvl3pPr marL="914400" indent="0">
              <a:buNone/>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39" name="Rectangle 38"/>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3"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41491763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1_Vide">
    <p:spTree>
      <p:nvGrpSpPr>
        <p:cNvPr id="1" name=""/>
        <p:cNvGrpSpPr/>
        <p:nvPr/>
      </p:nvGrpSpPr>
      <p:grpSpPr>
        <a:xfrm>
          <a:off x="0" y="0"/>
          <a:ext cx="0" cy="0"/>
          <a:chOff x="0" y="0"/>
          <a:chExt cx="0" cy="0"/>
        </a:xfrm>
      </p:grpSpPr>
      <p:grpSp>
        <p:nvGrpSpPr>
          <p:cNvPr id="17" name="Groupe 16"/>
          <p:cNvGrpSpPr/>
          <p:nvPr userDrawn="1"/>
        </p:nvGrpSpPr>
        <p:grpSpPr>
          <a:xfrm>
            <a:off x="428625" y="33468"/>
            <a:ext cx="8286750" cy="571500"/>
            <a:chOff x="428625" y="44624"/>
            <a:chExt cx="8286750" cy="762000"/>
          </a:xfrm>
        </p:grpSpPr>
        <p:pic>
          <p:nvPicPr>
            <p:cNvPr id="1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 name="Ellipse 2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7" name="Espace réservé du texte 11"/>
          <p:cNvSpPr>
            <a:spLocks noGrp="1"/>
          </p:cNvSpPr>
          <p:nvPr>
            <p:ph type="body" sz="quarter" idx="14"/>
          </p:nvPr>
        </p:nvSpPr>
        <p:spPr>
          <a:xfrm>
            <a:off x="428625" y="998857"/>
            <a:ext cx="3873552" cy="3679031"/>
          </a:xfrm>
          <a:prstGeom prst="rect">
            <a:avLst/>
          </a:prstGeom>
        </p:spPr>
        <p:txBody>
          <a:bodyPr/>
          <a:lstStyle>
            <a:lvl1pPr marL="0" algn="just" defTabSz="914400" rtl="0" eaLnBrk="1" latinLnBrk="0" hangingPunct="1">
              <a:defRPr lang="fr-FR" sz="1800" kern="1200" dirty="0" smtClean="0">
                <a:solidFill>
                  <a:srgbClr val="17365D"/>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kern="1200" dirty="0" smtClean="0">
                <a:solidFill>
                  <a:srgbClr val="17365D"/>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kern="1200" dirty="0" smtClean="0">
                <a:solidFill>
                  <a:srgbClr val="17365D"/>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28" name="Rectangle 27"/>
          <p:cNvSpPr/>
          <p:nvPr userDrawn="1"/>
        </p:nvSpPr>
        <p:spPr>
          <a:xfrm>
            <a:off x="4572001" y="1070615"/>
            <a:ext cx="3999359" cy="3706386"/>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p:cNvSpPr/>
          <p:nvPr userDrawn="1"/>
        </p:nvSpPr>
        <p:spPr>
          <a:xfrm>
            <a:off x="4572001" y="1212605"/>
            <a:ext cx="3999359" cy="30243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space réservé du texte 2"/>
          <p:cNvSpPr>
            <a:spLocks noGrp="1"/>
          </p:cNvSpPr>
          <p:nvPr>
            <p:ph type="body" sz="quarter" idx="15"/>
          </p:nvPr>
        </p:nvSpPr>
        <p:spPr>
          <a:xfrm>
            <a:off x="4572001" y="4237510"/>
            <a:ext cx="3999359" cy="539353"/>
          </a:xfrm>
          <a:prstGeom prst="rect">
            <a:avLst/>
          </a:prstGeom>
        </p:spPr>
        <p:txBody>
          <a:bodyPr/>
          <a:lstStyle>
            <a:lvl1pPr algn="ctr" rtl="0">
              <a:defRPr lang="fr-FR" sz="1400" b="0" i="0" u="none" strike="noStrike" kern="1200" baseline="0" dirty="0" smtClean="0">
                <a:solidFill>
                  <a:schemeClr val="bg1"/>
                </a:solidFill>
                <a:latin typeface="+mn-lt"/>
                <a:ea typeface="Open Sans" panose="020B0606030504020204" pitchFamily="34" charset="0"/>
                <a:cs typeface="Open Sans" panose="020B0606030504020204" pitchFamily="34" charset="0"/>
              </a:defRPr>
            </a:lvl1pPr>
            <a:lvl2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algn="ctr" rtl="0">
              <a:defRPr lang="fr-FR" sz="1400" b="0" i="0" u="none" strike="noStrike" kern="1200" baseline="0" dirty="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stStyle>
          <a:p>
            <a:pPr lvl="0"/>
            <a:r>
              <a:rPr lang="fr-FR"/>
              <a:t>Cliquez pour modifier les styles du texte du masque</a:t>
            </a:r>
          </a:p>
        </p:txBody>
      </p:sp>
      <p:sp>
        <p:nvSpPr>
          <p:cNvPr id="31" name="Espace réservé du contenu 2"/>
          <p:cNvSpPr>
            <a:spLocks noGrp="1"/>
          </p:cNvSpPr>
          <p:nvPr>
            <p:ph sz="half" idx="1"/>
          </p:nvPr>
        </p:nvSpPr>
        <p:spPr>
          <a:xfrm>
            <a:off x="4572001" y="1226571"/>
            <a:ext cx="3999359" cy="3010370"/>
          </a:xfrm>
          <a:prstGeom prst="rect">
            <a:avLst/>
          </a:prstGeom>
        </p:spPr>
        <p:txBody>
          <a:bodyPr/>
          <a:lstStyle>
            <a:lvl1pPr>
              <a:defRPr sz="2400" b="1">
                <a:latin typeface="+mj-lt"/>
              </a:defRPr>
            </a:lvl1pPr>
            <a:lvl2pPr>
              <a:defRPr sz="2400"/>
            </a:lvl2pPr>
            <a:lvl3pPr marL="914400" indent="0">
              <a:buNone/>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39" name="Rectangle 38"/>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3"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2497055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7" name="Rectangle 26"/>
          <p:cNvSpPr/>
          <p:nvPr userDrawn="1"/>
        </p:nvSpPr>
        <p:spPr>
          <a:xfrm>
            <a:off x="0" y="0"/>
            <a:ext cx="1547664" cy="4785996"/>
          </a:xfrm>
          <a:prstGeom prst="rect">
            <a:avLst/>
          </a:prstGeom>
          <a:solidFill>
            <a:srgbClr val="17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llipse 15"/>
          <p:cNvSpPr/>
          <p:nvPr userDrawn="1"/>
        </p:nvSpPr>
        <p:spPr>
          <a:xfrm>
            <a:off x="1228056" y="1329612"/>
            <a:ext cx="648072" cy="486054"/>
          </a:xfrm>
          <a:prstGeom prst="ellipse">
            <a:avLst/>
          </a:prstGeom>
          <a:solidFill>
            <a:srgbClr val="6399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sp>
        <p:nvSpPr>
          <p:cNvPr id="19" name="Ellipse 18"/>
          <p:cNvSpPr/>
          <p:nvPr userDrawn="1"/>
        </p:nvSpPr>
        <p:spPr>
          <a:xfrm>
            <a:off x="1238424" y="1999971"/>
            <a:ext cx="648072" cy="486054"/>
          </a:xfrm>
          <a:prstGeom prst="ellipse">
            <a:avLst/>
          </a:prstGeom>
          <a:solidFill>
            <a:srgbClr val="E0A5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sp>
        <p:nvSpPr>
          <p:cNvPr id="20" name="ZoneTexte 19"/>
          <p:cNvSpPr txBox="1"/>
          <p:nvPr userDrawn="1"/>
        </p:nvSpPr>
        <p:spPr>
          <a:xfrm>
            <a:off x="1331640" y="687092"/>
            <a:ext cx="432048" cy="400110"/>
          </a:xfrm>
          <a:prstGeom prst="rect">
            <a:avLst/>
          </a:prstGeom>
          <a:noFill/>
          <a:ln>
            <a:noFill/>
          </a:ln>
        </p:spPr>
        <p:txBody>
          <a:bodyPr wrap="square" rtlCol="0">
            <a:spAutoFit/>
          </a:bodyPr>
          <a:lstStyle/>
          <a:p>
            <a:pPr algn="ctr"/>
            <a:endParaRPr lang="fr-FR" sz="2000" b="1" dirty="0">
              <a:solidFill>
                <a:schemeClr val="bg1"/>
              </a:solidFill>
              <a:latin typeface="+mj-lt"/>
              <a:ea typeface="Open Sans Extrabold" panose="020B0906030804020204" pitchFamily="34" charset="0"/>
              <a:cs typeface="Open Sans Extrabold" panose="020B0906030804020204" pitchFamily="34" charset="0"/>
            </a:endParaRPr>
          </a:p>
        </p:txBody>
      </p:sp>
      <p:sp>
        <p:nvSpPr>
          <p:cNvPr id="22" name="ZoneTexte 21"/>
          <p:cNvSpPr txBox="1"/>
          <p:nvPr userDrawn="1"/>
        </p:nvSpPr>
        <p:spPr>
          <a:xfrm>
            <a:off x="1344422" y="1360252"/>
            <a:ext cx="432048" cy="400110"/>
          </a:xfrm>
          <a:prstGeom prst="rect">
            <a:avLst/>
          </a:prstGeom>
          <a:noFill/>
          <a:ln>
            <a:noFill/>
          </a:ln>
        </p:spPr>
        <p:txBody>
          <a:bodyPr wrap="square" rtlCol="0">
            <a:spAutoFit/>
          </a:bodyPr>
          <a:lstStyle/>
          <a:p>
            <a:pPr algn="ctr"/>
            <a:r>
              <a:rPr lang="fr-FR" sz="2000" b="1" dirty="0">
                <a:solidFill>
                  <a:schemeClr val="bg1"/>
                </a:solidFill>
                <a:latin typeface="+mj-lt"/>
                <a:ea typeface="Open Sans Extrabold" panose="020B0906030804020204" pitchFamily="34" charset="0"/>
                <a:cs typeface="Open Sans Extrabold" panose="020B0906030804020204" pitchFamily="34" charset="0"/>
              </a:rPr>
              <a:t>1</a:t>
            </a:r>
          </a:p>
        </p:txBody>
      </p:sp>
      <p:sp>
        <p:nvSpPr>
          <p:cNvPr id="8" name="ZoneTexte 7"/>
          <p:cNvSpPr txBox="1"/>
          <p:nvPr userDrawn="1"/>
        </p:nvSpPr>
        <p:spPr>
          <a:xfrm>
            <a:off x="27220" y="98498"/>
            <a:ext cx="5472608" cy="400110"/>
          </a:xfrm>
          <a:prstGeom prst="rect">
            <a:avLst/>
          </a:prstGeom>
          <a:noFill/>
        </p:spPr>
        <p:txBody>
          <a:bodyPr wrap="square" rtlCol="0">
            <a:spAutoFit/>
          </a:bodyPr>
          <a:lstStyle>
            <a:defPPr>
              <a:defRPr lang="fr-FR"/>
            </a:defPPr>
            <a:lvl1pPr>
              <a:defRPr>
                <a:solidFill>
                  <a:srgbClr val="17365D"/>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r>
              <a:rPr lang="fr-FR" sz="2000" b="1">
                <a:solidFill>
                  <a:schemeClr val="bg1"/>
                </a:solidFill>
                <a:latin typeface="+mj-lt"/>
              </a:rPr>
              <a:t> SOMMAIRE</a:t>
            </a:r>
          </a:p>
        </p:txBody>
      </p:sp>
      <p:sp>
        <p:nvSpPr>
          <p:cNvPr id="29" name="Espace réservé du texte 28"/>
          <p:cNvSpPr>
            <a:spLocks noGrp="1"/>
          </p:cNvSpPr>
          <p:nvPr>
            <p:ph type="body" sz="quarter" idx="10" hasCustomPrompt="1"/>
          </p:nvPr>
        </p:nvSpPr>
        <p:spPr>
          <a:xfrm>
            <a:off x="1997195" y="653933"/>
            <a:ext cx="6869886" cy="485775"/>
          </a:xfrm>
          <a:prstGeom prst="rect">
            <a:avLst/>
          </a:prstGeom>
        </p:spPr>
        <p:txBody>
          <a:bodyPr/>
          <a:lstStyle>
            <a:lvl1pPr>
              <a:defRPr lang="fr-FR" sz="2400" b="1" kern="1200" dirty="0" smtClean="0">
                <a:solidFill>
                  <a:srgbClr val="012169"/>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
        <p:nvSpPr>
          <p:cNvPr id="32" name="Espace réservé du texte 28"/>
          <p:cNvSpPr>
            <a:spLocks noGrp="1"/>
          </p:cNvSpPr>
          <p:nvPr>
            <p:ph type="body" sz="quarter" idx="13" hasCustomPrompt="1"/>
          </p:nvPr>
        </p:nvSpPr>
        <p:spPr>
          <a:xfrm>
            <a:off x="2000110" y="1325619"/>
            <a:ext cx="6869886" cy="485775"/>
          </a:xfrm>
          <a:prstGeom prst="rect">
            <a:avLst/>
          </a:prstGeom>
        </p:spPr>
        <p:txBody>
          <a:bodyPr/>
          <a:lstStyle>
            <a:lvl1pPr marL="0" algn="l" defTabSz="914400" rtl="0" eaLnBrk="1" latinLnBrk="0" hangingPunct="1">
              <a:defRPr lang="fr-FR" sz="2400" b="1" kern="1200" dirty="0" smtClean="0">
                <a:solidFill>
                  <a:srgbClr val="6399AE"/>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
        <p:nvSpPr>
          <p:cNvPr id="44" name="ZoneTexte 43"/>
          <p:cNvSpPr txBox="1"/>
          <p:nvPr userDrawn="1"/>
        </p:nvSpPr>
        <p:spPr>
          <a:xfrm>
            <a:off x="1346436" y="2033161"/>
            <a:ext cx="432048" cy="400110"/>
          </a:xfrm>
          <a:prstGeom prst="rect">
            <a:avLst/>
          </a:prstGeom>
          <a:noFill/>
          <a:ln>
            <a:noFill/>
          </a:ln>
        </p:spPr>
        <p:txBody>
          <a:bodyPr wrap="square" rtlCol="0">
            <a:spAutoFit/>
          </a:bodyPr>
          <a:lstStyle/>
          <a:p>
            <a:pPr algn="ctr"/>
            <a:r>
              <a:rPr lang="fr-FR" sz="2000" b="1" dirty="0">
                <a:solidFill>
                  <a:schemeClr val="bg1"/>
                </a:solidFill>
                <a:latin typeface="+mj-lt"/>
                <a:ea typeface="Open Sans Extrabold" panose="020B0906030804020204" pitchFamily="34" charset="0"/>
                <a:cs typeface="Open Sans Extrabold" panose="020B0906030804020204" pitchFamily="34" charset="0"/>
              </a:rPr>
              <a:t>2</a:t>
            </a:r>
          </a:p>
        </p:txBody>
      </p:sp>
      <p:sp>
        <p:nvSpPr>
          <p:cNvPr id="45" name="Espace réservé du texte 28"/>
          <p:cNvSpPr>
            <a:spLocks noGrp="1"/>
          </p:cNvSpPr>
          <p:nvPr>
            <p:ph type="body" sz="quarter" idx="19" hasCustomPrompt="1"/>
          </p:nvPr>
        </p:nvSpPr>
        <p:spPr>
          <a:xfrm>
            <a:off x="2010478" y="1995978"/>
            <a:ext cx="6869886" cy="485775"/>
          </a:xfrm>
          <a:prstGeom prst="rect">
            <a:avLst/>
          </a:prstGeom>
        </p:spPr>
        <p:txBody>
          <a:bodyPr/>
          <a:lstStyle>
            <a:lvl1pPr marL="0" algn="l" defTabSz="914400" rtl="0" eaLnBrk="1" latinLnBrk="0" hangingPunct="1">
              <a:defRPr lang="fr-FR" sz="2400" b="1" kern="1200" dirty="0" smtClean="0">
                <a:solidFill>
                  <a:srgbClr val="E0A526"/>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
        <p:nvSpPr>
          <p:cNvPr id="42" name="Espace réservé du numéro de diapositive 1"/>
          <p:cNvSpPr>
            <a:spLocks noGrp="1"/>
          </p:cNvSpPr>
          <p:nvPr>
            <p:ph type="sldNum" sz="quarter" idx="4"/>
          </p:nvPr>
        </p:nvSpPr>
        <p:spPr>
          <a:xfrm>
            <a:off x="6372200" y="4836189"/>
            <a:ext cx="2133600" cy="273844"/>
          </a:xfrm>
          <a:prstGeom prst="rect">
            <a:avLst/>
          </a:prstGeom>
        </p:spPr>
        <p:txBody>
          <a:bodyPr vert="horz" lIns="91440" tIns="45720" rIns="91440" bIns="45720" rtlCol="0" anchor="ctr"/>
          <a:lstStyle>
            <a:lvl1pPr algn="r">
              <a:defRPr sz="1100">
                <a:solidFill>
                  <a:schemeClr val="tx1">
                    <a:tint val="75000"/>
                  </a:schemeClr>
                </a:solidFill>
              </a:defRPr>
            </a:lvl1pPr>
          </a:lstStyle>
          <a:p>
            <a:fld id="{515C8F66-1FEB-41C1-B29B-6CD1CC9BF7D3}" type="slidenum">
              <a:rPr lang="fr-FR" smtClean="0"/>
              <a:pPr/>
              <a:t>‹N°›</a:t>
            </a:fld>
            <a:endParaRPr lang="fr-FR"/>
          </a:p>
        </p:txBody>
      </p:sp>
    </p:spTree>
    <p:extLst>
      <p:ext uri="{BB962C8B-B14F-4D97-AF65-F5344CB8AC3E}">
        <p14:creationId xmlns:p14="http://schemas.microsoft.com/office/powerpoint/2010/main" val="29760581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2_Vide">
    <p:spTree>
      <p:nvGrpSpPr>
        <p:cNvPr id="1" name=""/>
        <p:cNvGrpSpPr/>
        <p:nvPr/>
      </p:nvGrpSpPr>
      <p:grpSpPr>
        <a:xfrm>
          <a:off x="0" y="0"/>
          <a:ext cx="0" cy="0"/>
          <a:chOff x="0" y="0"/>
          <a:chExt cx="0" cy="0"/>
        </a:xfrm>
      </p:grpSpPr>
      <p:grpSp>
        <p:nvGrpSpPr>
          <p:cNvPr id="17" name="Groupe 16"/>
          <p:cNvGrpSpPr/>
          <p:nvPr userDrawn="1"/>
        </p:nvGrpSpPr>
        <p:grpSpPr>
          <a:xfrm>
            <a:off x="428625" y="33468"/>
            <a:ext cx="8286750" cy="571500"/>
            <a:chOff x="428625" y="44624"/>
            <a:chExt cx="8286750" cy="762000"/>
          </a:xfrm>
        </p:grpSpPr>
        <p:pic>
          <p:nvPicPr>
            <p:cNvPr id="1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 name="Ellipse 2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7" name="Espace réservé du texte 11"/>
          <p:cNvSpPr>
            <a:spLocks noGrp="1"/>
          </p:cNvSpPr>
          <p:nvPr>
            <p:ph type="body" sz="quarter" idx="14"/>
          </p:nvPr>
        </p:nvSpPr>
        <p:spPr>
          <a:xfrm>
            <a:off x="428625" y="998857"/>
            <a:ext cx="3873552" cy="3679031"/>
          </a:xfrm>
          <a:prstGeom prst="rect">
            <a:avLst/>
          </a:prstGeom>
        </p:spPr>
        <p:txBody>
          <a:bodyPr/>
          <a:lstStyle>
            <a:lvl1pPr marL="0" algn="just" defTabSz="914400" rtl="0" eaLnBrk="1" latinLnBrk="0" hangingPunct="1">
              <a:defRPr lang="fr-FR" sz="1800" kern="1200" dirty="0" smtClean="0">
                <a:solidFill>
                  <a:srgbClr val="17365D"/>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kern="1200" dirty="0" smtClean="0">
                <a:solidFill>
                  <a:srgbClr val="17365D"/>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kern="1200" dirty="0" smtClean="0">
                <a:solidFill>
                  <a:srgbClr val="17365D"/>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28" name="Rectangle 27"/>
          <p:cNvSpPr/>
          <p:nvPr userDrawn="1"/>
        </p:nvSpPr>
        <p:spPr>
          <a:xfrm>
            <a:off x="4572001" y="1070615"/>
            <a:ext cx="3999359" cy="3706386"/>
          </a:xfrm>
          <a:prstGeom prst="rect">
            <a:avLst/>
          </a:prstGeom>
          <a:solidFill>
            <a:srgbClr val="005F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p:cNvSpPr/>
          <p:nvPr userDrawn="1"/>
        </p:nvSpPr>
        <p:spPr>
          <a:xfrm>
            <a:off x="4572001" y="1212605"/>
            <a:ext cx="3999359" cy="30243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space réservé du texte 2"/>
          <p:cNvSpPr>
            <a:spLocks noGrp="1"/>
          </p:cNvSpPr>
          <p:nvPr>
            <p:ph type="body" sz="quarter" idx="15"/>
          </p:nvPr>
        </p:nvSpPr>
        <p:spPr>
          <a:xfrm>
            <a:off x="4572001" y="4237510"/>
            <a:ext cx="3999359" cy="539353"/>
          </a:xfrm>
          <a:prstGeom prst="rect">
            <a:avLst/>
          </a:prstGeom>
        </p:spPr>
        <p:txBody>
          <a:bodyPr/>
          <a:lstStyle>
            <a:lvl1pPr algn="ctr" rtl="0">
              <a:defRPr lang="fr-FR" sz="1400" b="0" i="0" u="none" strike="noStrike" kern="1200" baseline="0" dirty="0" smtClean="0">
                <a:solidFill>
                  <a:schemeClr val="bg1"/>
                </a:solidFill>
                <a:latin typeface="+mn-lt"/>
                <a:ea typeface="Open Sans" panose="020B0606030504020204" pitchFamily="34" charset="0"/>
                <a:cs typeface="Open Sans" panose="020B0606030504020204" pitchFamily="34" charset="0"/>
              </a:defRPr>
            </a:lvl1pPr>
            <a:lvl2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algn="ctr" rtl="0">
              <a:defRPr lang="fr-FR" sz="1400" b="0" i="0" u="none" strike="noStrike" kern="1200" baseline="0" dirty="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stStyle>
          <a:p>
            <a:pPr lvl="0"/>
            <a:r>
              <a:rPr lang="fr-FR"/>
              <a:t>Cliquez pour modifier les styles du texte du masque</a:t>
            </a:r>
          </a:p>
        </p:txBody>
      </p:sp>
      <p:sp>
        <p:nvSpPr>
          <p:cNvPr id="31" name="Espace réservé du contenu 2"/>
          <p:cNvSpPr>
            <a:spLocks noGrp="1"/>
          </p:cNvSpPr>
          <p:nvPr>
            <p:ph sz="half" idx="1"/>
          </p:nvPr>
        </p:nvSpPr>
        <p:spPr>
          <a:xfrm>
            <a:off x="4578715" y="1221062"/>
            <a:ext cx="3999359" cy="3010370"/>
          </a:xfrm>
          <a:prstGeom prst="rect">
            <a:avLst/>
          </a:prstGeom>
        </p:spPr>
        <p:txBody>
          <a:bodyPr/>
          <a:lstStyle>
            <a:lvl1pPr>
              <a:defRPr sz="2400" b="1">
                <a:latin typeface="+mj-lt"/>
              </a:defRPr>
            </a:lvl1pPr>
            <a:lvl2pPr>
              <a:defRPr sz="2400"/>
            </a:lvl2pPr>
            <a:lvl3pPr marL="914400" indent="0">
              <a:buNone/>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39" name="Rectangle 38"/>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3"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10717335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3_Vide">
    <p:spTree>
      <p:nvGrpSpPr>
        <p:cNvPr id="1" name=""/>
        <p:cNvGrpSpPr/>
        <p:nvPr/>
      </p:nvGrpSpPr>
      <p:grpSpPr>
        <a:xfrm>
          <a:off x="0" y="0"/>
          <a:ext cx="0" cy="0"/>
          <a:chOff x="0" y="0"/>
          <a:chExt cx="0" cy="0"/>
        </a:xfrm>
      </p:grpSpPr>
      <p:grpSp>
        <p:nvGrpSpPr>
          <p:cNvPr id="17" name="Groupe 16"/>
          <p:cNvGrpSpPr/>
          <p:nvPr userDrawn="1"/>
        </p:nvGrpSpPr>
        <p:grpSpPr>
          <a:xfrm>
            <a:off x="428625" y="33468"/>
            <a:ext cx="8286750" cy="571500"/>
            <a:chOff x="428625" y="44624"/>
            <a:chExt cx="8286750" cy="762000"/>
          </a:xfrm>
        </p:grpSpPr>
        <p:pic>
          <p:nvPicPr>
            <p:cNvPr id="1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 name="Ellipse 2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7" name="Espace réservé du texte 11"/>
          <p:cNvSpPr>
            <a:spLocks noGrp="1"/>
          </p:cNvSpPr>
          <p:nvPr>
            <p:ph type="body" sz="quarter" idx="14"/>
          </p:nvPr>
        </p:nvSpPr>
        <p:spPr>
          <a:xfrm>
            <a:off x="428625" y="998857"/>
            <a:ext cx="3873552" cy="3679031"/>
          </a:xfrm>
          <a:prstGeom prst="rect">
            <a:avLst/>
          </a:prstGeom>
        </p:spPr>
        <p:txBody>
          <a:bodyPr/>
          <a:lstStyle>
            <a:lvl1pPr marL="0" algn="just" defTabSz="914400" rtl="0" eaLnBrk="1" latinLnBrk="0" hangingPunct="1">
              <a:defRPr lang="fr-FR" sz="1800" kern="1200" dirty="0" smtClean="0">
                <a:solidFill>
                  <a:srgbClr val="17365D"/>
                </a:solidFill>
                <a:latin typeface="+mn-lt"/>
                <a:ea typeface="+mn-ea"/>
                <a:cs typeface="+mn-cs"/>
              </a:defRPr>
            </a:lvl1pPr>
            <a:lvl2pPr marL="273050" indent="-273050" algn="just" defTabSz="914400" rtl="0" eaLnBrk="1" latinLnBrk="0" hangingPunct="1">
              <a:buClr>
                <a:srgbClr val="FF6600"/>
              </a:buClr>
              <a:buFont typeface="Courier New" panose="02070309020205020404" pitchFamily="49" charset="0"/>
              <a:buChar char="o"/>
              <a:defRPr lang="fr-FR" sz="1800" kern="1200" dirty="0" smtClean="0">
                <a:solidFill>
                  <a:srgbClr val="17365D"/>
                </a:solidFill>
                <a:latin typeface="+mn-lt"/>
                <a:ea typeface="+mn-ea"/>
                <a:cs typeface="+mn-cs"/>
              </a:defRPr>
            </a:lvl2pPr>
            <a:lvl3pPr marL="536575" indent="-263525" algn="just" defTabSz="914400" rtl="0" eaLnBrk="1" latinLnBrk="0" hangingPunct="1">
              <a:buClr>
                <a:srgbClr val="FF7200"/>
              </a:buClr>
              <a:buFont typeface="Wingdings" panose="05000000000000000000" pitchFamily="2" charset="2"/>
              <a:buChar char="§"/>
              <a:defRPr lang="fr-FR" sz="1800" kern="1200" dirty="0" smtClean="0">
                <a:solidFill>
                  <a:srgbClr val="17365D"/>
                </a:solidFill>
                <a:latin typeface="+mn-lt"/>
                <a:ea typeface="+mn-ea"/>
                <a:cs typeface="+mn-cs"/>
              </a:defRPr>
            </a:lvl3pPr>
            <a:lvl4pPr marL="0" algn="just" defTabSz="914400" rtl="0" eaLnBrk="1" latinLnBrk="0" hangingPunct="1">
              <a:defRPr lang="fr-FR" sz="1800" kern="1200" dirty="0" smtClean="0">
                <a:solidFill>
                  <a:srgbClr val="17365D"/>
                </a:solidFill>
                <a:latin typeface="+mn-lt"/>
                <a:ea typeface="+mn-ea"/>
                <a:cs typeface="+mn-cs"/>
              </a:defRPr>
            </a:lvl4pPr>
            <a:lvl5pPr marL="0" algn="just" defTabSz="914400" rtl="0" eaLnBrk="1" latinLnBrk="0" hangingPunct="1">
              <a:defRPr lang="fr-FR" sz="1800" kern="1200" dirty="0">
                <a:solidFill>
                  <a:srgbClr val="17365D"/>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28" name="Rectangle 27"/>
          <p:cNvSpPr/>
          <p:nvPr userDrawn="1"/>
        </p:nvSpPr>
        <p:spPr>
          <a:xfrm>
            <a:off x="4572001" y="1070615"/>
            <a:ext cx="3999359" cy="3706386"/>
          </a:xfrm>
          <a:prstGeom prst="rect">
            <a:avLst/>
          </a:prstGeom>
          <a:solidFill>
            <a:srgbClr val="CF7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p:cNvSpPr/>
          <p:nvPr userDrawn="1"/>
        </p:nvSpPr>
        <p:spPr>
          <a:xfrm>
            <a:off x="4572001" y="1212605"/>
            <a:ext cx="3999359" cy="30243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space réservé du texte 2"/>
          <p:cNvSpPr>
            <a:spLocks noGrp="1"/>
          </p:cNvSpPr>
          <p:nvPr>
            <p:ph type="body" sz="quarter" idx="15"/>
          </p:nvPr>
        </p:nvSpPr>
        <p:spPr>
          <a:xfrm>
            <a:off x="4572001" y="4237510"/>
            <a:ext cx="3999359" cy="539353"/>
          </a:xfrm>
          <a:prstGeom prst="rect">
            <a:avLst/>
          </a:prstGeom>
        </p:spPr>
        <p:txBody>
          <a:bodyPr/>
          <a:lstStyle>
            <a:lvl1pPr algn="ctr" rtl="0">
              <a:defRPr lang="fr-FR" sz="1400" b="0" i="0" u="none" strike="noStrike" kern="1200" baseline="0" dirty="0" smtClean="0">
                <a:solidFill>
                  <a:schemeClr val="bg1"/>
                </a:solidFill>
                <a:latin typeface="+mn-lt"/>
                <a:ea typeface="Open Sans" panose="020B0606030504020204" pitchFamily="34" charset="0"/>
                <a:cs typeface="Open Sans" panose="020B0606030504020204" pitchFamily="34" charset="0"/>
              </a:defRPr>
            </a:lvl1pPr>
            <a:lvl2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algn="ctr" rtl="0">
              <a:defRPr lang="fr-FR" sz="1400" b="0" i="0" u="none" strike="noStrike"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algn="ctr" rtl="0">
              <a:defRPr lang="fr-FR" sz="1400" b="0" i="0" u="none" strike="noStrike" kern="1200" baseline="0" dirty="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stStyle>
          <a:p>
            <a:pPr lvl="0"/>
            <a:r>
              <a:rPr lang="fr-FR"/>
              <a:t>Cliquez pour modifier les styles du texte du masque</a:t>
            </a:r>
          </a:p>
        </p:txBody>
      </p:sp>
      <p:sp>
        <p:nvSpPr>
          <p:cNvPr id="31" name="Espace réservé du contenu 2"/>
          <p:cNvSpPr>
            <a:spLocks noGrp="1"/>
          </p:cNvSpPr>
          <p:nvPr>
            <p:ph sz="half" idx="1"/>
          </p:nvPr>
        </p:nvSpPr>
        <p:spPr>
          <a:xfrm>
            <a:off x="4590099" y="1212605"/>
            <a:ext cx="3999359" cy="3010370"/>
          </a:xfrm>
          <a:prstGeom prst="rect">
            <a:avLst/>
          </a:prstGeom>
        </p:spPr>
        <p:txBody>
          <a:bodyPr/>
          <a:lstStyle>
            <a:lvl1pPr>
              <a:defRPr sz="2400" b="1">
                <a:latin typeface="+mj-lt"/>
              </a:defRPr>
            </a:lvl1pPr>
            <a:lvl2pPr>
              <a:defRPr sz="2400"/>
            </a:lvl2pPr>
            <a:lvl3pPr marL="914400" indent="0">
              <a:buNone/>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39" name="Rectangle 38"/>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sp>
        <p:nvSpPr>
          <p:cNvPr id="13"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35364333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6_Vide">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33468"/>
            <a:ext cx="8286750" cy="571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Ellipse 5"/>
          <p:cNvSpPr/>
          <p:nvPr userDrawn="1"/>
        </p:nvSpPr>
        <p:spPr>
          <a:xfrm>
            <a:off x="1403648" y="229517"/>
            <a:ext cx="6552728" cy="3554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Espace réservé du numéro de diapositive 11"/>
          <p:cNvSpPr>
            <a:spLocks noGrp="1"/>
          </p:cNvSpPr>
          <p:nvPr>
            <p:ph type="sldNum" sz="quarter" idx="4"/>
          </p:nvPr>
        </p:nvSpPr>
        <p:spPr>
          <a:xfrm>
            <a:off x="6310842" y="4834718"/>
            <a:ext cx="2133600" cy="273844"/>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fr-FR"/>
              <a:t>   	 </a:t>
            </a:r>
            <a:fld id="{486026CC-EF0C-4DF9-9641-3440AB2B5363}" type="slidenum">
              <a:rPr lang="fr-FR" sz="1100" smtClean="0">
                <a:latin typeface="+mj-lt"/>
              </a:rPr>
              <a:pPr/>
              <a:t>‹N°›</a:t>
            </a:fld>
            <a:endParaRPr lang="fr-FR">
              <a:latin typeface="+mj-lt"/>
            </a:endParaRPr>
          </a:p>
        </p:txBody>
      </p:sp>
      <p:sp>
        <p:nvSpPr>
          <p:cNvPr id="40" name="Rectangle 39"/>
          <p:cNvSpPr/>
          <p:nvPr userDrawn="1"/>
        </p:nvSpPr>
        <p:spPr>
          <a:xfrm>
            <a:off x="527840" y="791030"/>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Tree>
    <p:extLst>
      <p:ext uri="{BB962C8B-B14F-4D97-AF65-F5344CB8AC3E}">
        <p14:creationId xmlns:p14="http://schemas.microsoft.com/office/powerpoint/2010/main" val="26869264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Titre et contenu">
    <p:spTree>
      <p:nvGrpSpPr>
        <p:cNvPr id="1" name=""/>
        <p:cNvGrpSpPr/>
        <p:nvPr/>
      </p:nvGrpSpPr>
      <p:grpSpPr>
        <a:xfrm>
          <a:off x="0" y="0"/>
          <a:ext cx="0" cy="0"/>
          <a:chOff x="0" y="0"/>
          <a:chExt cx="0" cy="0"/>
        </a:xfrm>
      </p:grpSpPr>
      <p:sp>
        <p:nvSpPr>
          <p:cNvPr id="24" name="Rectangle 23"/>
          <p:cNvSpPr/>
          <p:nvPr userDrawn="1"/>
        </p:nvSpPr>
        <p:spPr>
          <a:xfrm>
            <a:off x="0" y="627534"/>
            <a:ext cx="9144000" cy="2700300"/>
          </a:xfrm>
          <a:prstGeom prst="rect">
            <a:avLst/>
          </a:prstGeom>
          <a:solidFill>
            <a:srgbClr val="17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Rectangle 26"/>
          <p:cNvSpPr/>
          <p:nvPr userDrawn="1"/>
        </p:nvSpPr>
        <p:spPr>
          <a:xfrm>
            <a:off x="-1211" y="0"/>
            <a:ext cx="288032" cy="3057804"/>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space réservé du texte 4"/>
          <p:cNvSpPr>
            <a:spLocks noGrp="1"/>
          </p:cNvSpPr>
          <p:nvPr>
            <p:ph type="body" sz="quarter" idx="19" hasCustomPrompt="1"/>
          </p:nvPr>
        </p:nvSpPr>
        <p:spPr>
          <a:xfrm>
            <a:off x="467544" y="1383618"/>
            <a:ext cx="8496944" cy="1476164"/>
          </a:xfrm>
          <a:prstGeom prst="rect">
            <a:avLst/>
          </a:prstGeom>
        </p:spPr>
        <p:txBody>
          <a:bodyPr/>
          <a:lstStyle>
            <a:lvl1pPr algn="ctr">
              <a:defRPr sz="3600" b="1">
                <a:solidFill>
                  <a:schemeClr val="bg1"/>
                </a:solidFill>
                <a:latin typeface="+mj-lt"/>
              </a:defRPr>
            </a:lvl1pPr>
          </a:lstStyle>
          <a:p>
            <a:pPr lvl="0"/>
            <a:r>
              <a:rPr lang="fr-FR"/>
              <a:t>MODIFIEZ LES STYLES                                       DU TEXTE DU MASQUE</a:t>
            </a:r>
          </a:p>
        </p:txBody>
      </p:sp>
      <p:sp>
        <p:nvSpPr>
          <p:cNvPr id="12"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100">
                <a:solidFill>
                  <a:schemeClr val="bg1"/>
                </a:solidFill>
                <a:latin typeface="+mj-lt"/>
                <a:ea typeface="Open Sans" panose="020B0606030504020204" pitchFamily="34" charset="0"/>
                <a:cs typeface="Open Sans" panose="020B0606030504020204" pitchFamily="34" charset="0"/>
              </a:defRPr>
            </a:lvl1pPr>
          </a:lstStyle>
          <a:p>
            <a:fld id="{486026CC-EF0C-4DF9-9641-3440AB2B5363}" type="slidenum">
              <a:rPr lang="fr-FR" smtClean="0"/>
              <a:pPr/>
              <a:t>‹N°›</a:t>
            </a:fld>
            <a:endParaRPr lang="fr-F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92" y="4011910"/>
            <a:ext cx="1115616" cy="600716"/>
          </a:xfrm>
          <a:prstGeom prst="rect">
            <a:avLst/>
          </a:prstGeom>
        </p:spPr>
      </p:pic>
    </p:spTree>
    <p:extLst>
      <p:ext uri="{BB962C8B-B14F-4D97-AF65-F5344CB8AC3E}">
        <p14:creationId xmlns:p14="http://schemas.microsoft.com/office/powerpoint/2010/main" val="2550205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Titre et contenu">
    <p:spTree>
      <p:nvGrpSpPr>
        <p:cNvPr id="1" name=""/>
        <p:cNvGrpSpPr/>
        <p:nvPr/>
      </p:nvGrpSpPr>
      <p:grpSpPr>
        <a:xfrm>
          <a:off x="0" y="0"/>
          <a:ext cx="0" cy="0"/>
          <a:chOff x="0" y="0"/>
          <a:chExt cx="0" cy="0"/>
        </a:xfrm>
      </p:grpSpPr>
      <p:sp>
        <p:nvSpPr>
          <p:cNvPr id="31" name="Rectangle 30"/>
          <p:cNvSpPr/>
          <p:nvPr userDrawn="1"/>
        </p:nvSpPr>
        <p:spPr>
          <a:xfrm>
            <a:off x="3076" y="1748991"/>
            <a:ext cx="9144000" cy="3024336"/>
          </a:xfrm>
          <a:prstGeom prst="rect">
            <a:avLst/>
          </a:prstGeom>
          <a:solidFill>
            <a:srgbClr val="0121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Rectangle 27"/>
          <p:cNvSpPr/>
          <p:nvPr userDrawn="1"/>
        </p:nvSpPr>
        <p:spPr>
          <a:xfrm>
            <a:off x="-1211" y="870994"/>
            <a:ext cx="288032" cy="1674186"/>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Espace réservé du texte 28"/>
          <p:cNvSpPr>
            <a:spLocks noGrp="1"/>
          </p:cNvSpPr>
          <p:nvPr>
            <p:ph type="body" sz="quarter" idx="10" hasCustomPrompt="1"/>
          </p:nvPr>
        </p:nvSpPr>
        <p:spPr>
          <a:xfrm>
            <a:off x="1184902" y="951792"/>
            <a:ext cx="7301289" cy="485775"/>
          </a:xfrm>
          <a:prstGeom prst="rect">
            <a:avLst/>
          </a:prstGeom>
        </p:spPr>
        <p:txBody>
          <a:bodyPr/>
          <a:lstStyle>
            <a:lvl1pPr>
              <a:defRPr lang="fr-FR" sz="2400" b="1" kern="1200" dirty="0" smtClean="0">
                <a:solidFill>
                  <a:srgbClr val="012169"/>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
        <p:nvSpPr>
          <p:cNvPr id="8" name="Espace réservé du texte 7"/>
          <p:cNvSpPr>
            <a:spLocks noGrp="1"/>
          </p:cNvSpPr>
          <p:nvPr>
            <p:ph type="body" sz="quarter" idx="20"/>
          </p:nvPr>
        </p:nvSpPr>
        <p:spPr>
          <a:xfrm>
            <a:off x="1186862" y="1977684"/>
            <a:ext cx="7561263" cy="2188369"/>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mj-lt"/>
              <a:buAutoNum type="arabicPeriod"/>
              <a:tabLst/>
              <a:defRPr lang="fr-FR" sz="2400" b="1" kern="1200" dirty="0" smtClean="0">
                <a:solidFill>
                  <a:schemeClr val="bg1"/>
                </a:solidFill>
                <a:latin typeface="+mj-lt"/>
                <a:ea typeface="+mn-ea"/>
                <a:cs typeface="+mn-cs"/>
              </a:defRPr>
            </a:lvl1pPr>
            <a:lvl2pPr>
              <a:defRPr sz="2000" b="1">
                <a:latin typeface="+mj-lt"/>
              </a:defRPr>
            </a:lvl2pPr>
            <a:lvl3pPr>
              <a:defRPr sz="1800">
                <a:latin typeface="+mn-lt"/>
              </a:defRPr>
            </a:lvl3pPr>
            <a:lvl4pPr>
              <a:defRPr sz="1800">
                <a:latin typeface="+mn-lt"/>
              </a:defRPr>
            </a:lvl4pPr>
            <a:lvl5pPr>
              <a:defRPr sz="1800">
                <a:latin typeface="+mn-lt"/>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8" name="Espace réservé du numéro de diapositive 1"/>
          <p:cNvSpPr>
            <a:spLocks noGrp="1"/>
          </p:cNvSpPr>
          <p:nvPr>
            <p:ph type="sldNum" sz="quarter" idx="4"/>
          </p:nvPr>
        </p:nvSpPr>
        <p:spPr>
          <a:xfrm>
            <a:off x="6372200" y="4836189"/>
            <a:ext cx="2133600" cy="273844"/>
          </a:xfrm>
          <a:prstGeom prst="rect">
            <a:avLst/>
          </a:prstGeom>
        </p:spPr>
        <p:txBody>
          <a:bodyPr vert="horz" lIns="91440" tIns="45720" rIns="91440" bIns="45720" rtlCol="0" anchor="ctr"/>
          <a:lstStyle>
            <a:lvl1pPr algn="r">
              <a:defRPr sz="1100">
                <a:solidFill>
                  <a:schemeClr val="tx1">
                    <a:tint val="75000"/>
                  </a:schemeClr>
                </a:solidFill>
              </a:defRPr>
            </a:lvl1pPr>
          </a:lstStyle>
          <a:p>
            <a:fld id="{515C8F66-1FEB-41C1-B29B-6CD1CC9BF7D3}" type="slidenum">
              <a:rPr lang="fr-FR" smtClean="0"/>
              <a:pPr/>
              <a:t>‹N°›</a:t>
            </a:fld>
            <a:endParaRPr lang="fr-FR"/>
          </a:p>
        </p:txBody>
      </p:sp>
    </p:spTree>
    <p:extLst>
      <p:ext uri="{BB962C8B-B14F-4D97-AF65-F5344CB8AC3E}">
        <p14:creationId xmlns:p14="http://schemas.microsoft.com/office/powerpoint/2010/main" val="120396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Titre et contenu">
    <p:spTree>
      <p:nvGrpSpPr>
        <p:cNvPr id="1" name=""/>
        <p:cNvGrpSpPr/>
        <p:nvPr/>
      </p:nvGrpSpPr>
      <p:grpSpPr>
        <a:xfrm>
          <a:off x="0" y="0"/>
          <a:ext cx="0" cy="0"/>
          <a:chOff x="0" y="0"/>
          <a:chExt cx="0" cy="0"/>
        </a:xfrm>
      </p:grpSpPr>
      <p:sp>
        <p:nvSpPr>
          <p:cNvPr id="31" name="Rectangle 30"/>
          <p:cNvSpPr/>
          <p:nvPr userDrawn="1"/>
        </p:nvSpPr>
        <p:spPr>
          <a:xfrm>
            <a:off x="3076" y="1748991"/>
            <a:ext cx="9144000" cy="3024336"/>
          </a:xfrm>
          <a:prstGeom prst="rect">
            <a:avLst/>
          </a:prstGeom>
          <a:solidFill>
            <a:srgbClr val="6399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Rectangle 27"/>
          <p:cNvSpPr/>
          <p:nvPr userDrawn="1"/>
        </p:nvSpPr>
        <p:spPr>
          <a:xfrm>
            <a:off x="-1211" y="870994"/>
            <a:ext cx="288032" cy="1674186"/>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Ellipse 35"/>
          <p:cNvSpPr/>
          <p:nvPr userDrawn="1"/>
        </p:nvSpPr>
        <p:spPr>
          <a:xfrm>
            <a:off x="429158" y="878229"/>
            <a:ext cx="648072" cy="486054"/>
          </a:xfrm>
          <a:prstGeom prst="ellipse">
            <a:avLst/>
          </a:prstGeom>
          <a:solidFill>
            <a:srgbClr val="6399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sp>
        <p:nvSpPr>
          <p:cNvPr id="37" name="Espace réservé du texte 28"/>
          <p:cNvSpPr>
            <a:spLocks noGrp="1"/>
          </p:cNvSpPr>
          <p:nvPr>
            <p:ph type="body" sz="quarter" idx="10" hasCustomPrompt="1"/>
          </p:nvPr>
        </p:nvSpPr>
        <p:spPr>
          <a:xfrm>
            <a:off x="1184902" y="951792"/>
            <a:ext cx="7301289" cy="485775"/>
          </a:xfrm>
          <a:prstGeom prst="rect">
            <a:avLst/>
          </a:prstGeom>
        </p:spPr>
        <p:txBody>
          <a:bodyPr/>
          <a:lstStyle>
            <a:lvl1pPr>
              <a:defRPr lang="fr-FR" sz="2400" b="1" kern="1200" dirty="0" smtClean="0">
                <a:solidFill>
                  <a:srgbClr val="6399AE"/>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
        <p:nvSpPr>
          <p:cNvPr id="38" name="ZoneTexte 37"/>
          <p:cNvSpPr txBox="1"/>
          <p:nvPr userDrawn="1"/>
        </p:nvSpPr>
        <p:spPr>
          <a:xfrm>
            <a:off x="537766" y="915566"/>
            <a:ext cx="432048" cy="400110"/>
          </a:xfrm>
          <a:prstGeom prst="rect">
            <a:avLst/>
          </a:prstGeom>
          <a:noFill/>
          <a:ln>
            <a:noFill/>
          </a:ln>
        </p:spPr>
        <p:txBody>
          <a:bodyPr wrap="square" rtlCol="0">
            <a:spAutoFit/>
          </a:bodyPr>
          <a:lstStyle/>
          <a:p>
            <a:pPr algn="ctr"/>
            <a:r>
              <a:rPr lang="fr-FR" sz="2000" b="1" dirty="0">
                <a:solidFill>
                  <a:schemeClr val="bg1"/>
                </a:solidFill>
                <a:latin typeface="+mj-lt"/>
                <a:ea typeface="Open Sans Extrabold" panose="020B0906030804020204" pitchFamily="34" charset="0"/>
                <a:cs typeface="Open Sans Extrabold" panose="020B0906030804020204" pitchFamily="34" charset="0"/>
              </a:rPr>
              <a:t>1</a:t>
            </a:r>
          </a:p>
        </p:txBody>
      </p:sp>
      <p:sp>
        <p:nvSpPr>
          <p:cNvPr id="19" name="Espace réservé du numéro de diapositive 1"/>
          <p:cNvSpPr>
            <a:spLocks noGrp="1"/>
          </p:cNvSpPr>
          <p:nvPr>
            <p:ph type="sldNum" sz="quarter" idx="4"/>
          </p:nvPr>
        </p:nvSpPr>
        <p:spPr>
          <a:xfrm>
            <a:off x="6372200" y="4836189"/>
            <a:ext cx="2133600" cy="273844"/>
          </a:xfrm>
          <a:prstGeom prst="rect">
            <a:avLst/>
          </a:prstGeom>
        </p:spPr>
        <p:txBody>
          <a:bodyPr vert="horz" lIns="91440" tIns="45720" rIns="91440" bIns="45720" rtlCol="0" anchor="ctr"/>
          <a:lstStyle>
            <a:lvl1pPr algn="r">
              <a:defRPr sz="1100">
                <a:solidFill>
                  <a:schemeClr val="tx1">
                    <a:tint val="75000"/>
                  </a:schemeClr>
                </a:solidFill>
              </a:defRPr>
            </a:lvl1pPr>
          </a:lstStyle>
          <a:p>
            <a:fld id="{515C8F66-1FEB-41C1-B29B-6CD1CC9BF7D3}" type="slidenum">
              <a:rPr lang="fr-FR" smtClean="0"/>
              <a:pPr/>
              <a:t>‹N°›</a:t>
            </a:fld>
            <a:endParaRPr lang="fr-FR"/>
          </a:p>
        </p:txBody>
      </p:sp>
      <p:sp>
        <p:nvSpPr>
          <p:cNvPr id="10" name="Espace réservé du texte 7">
            <a:extLst>
              <a:ext uri="{FF2B5EF4-FFF2-40B4-BE49-F238E27FC236}">
                <a16:creationId xmlns:a16="http://schemas.microsoft.com/office/drawing/2014/main" id="{919F7897-EDCF-4F67-87ED-7881640F7D70}"/>
              </a:ext>
            </a:extLst>
          </p:cNvPr>
          <p:cNvSpPr>
            <a:spLocks noGrp="1"/>
          </p:cNvSpPr>
          <p:nvPr>
            <p:ph type="body" sz="quarter" idx="20"/>
          </p:nvPr>
        </p:nvSpPr>
        <p:spPr>
          <a:xfrm>
            <a:off x="1186862" y="1977684"/>
            <a:ext cx="7561263" cy="2188369"/>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mj-lt"/>
              <a:buAutoNum type="arabicPeriod"/>
              <a:tabLst/>
              <a:defRPr lang="fr-FR" sz="2400" b="1" kern="1200" dirty="0" smtClean="0">
                <a:solidFill>
                  <a:schemeClr val="bg1"/>
                </a:solidFill>
                <a:latin typeface="+mj-lt"/>
                <a:ea typeface="+mn-ea"/>
                <a:cs typeface="+mn-cs"/>
              </a:defRPr>
            </a:lvl1pPr>
            <a:lvl2pPr>
              <a:defRPr sz="2000" b="1">
                <a:latin typeface="+mj-lt"/>
              </a:defRPr>
            </a:lvl2pPr>
            <a:lvl3pPr>
              <a:defRPr sz="1800">
                <a:latin typeface="+mn-lt"/>
              </a:defRPr>
            </a:lvl3pPr>
            <a:lvl4pPr>
              <a:defRPr sz="1800">
                <a:latin typeface="+mn-lt"/>
              </a:defRPr>
            </a:lvl4pPr>
            <a:lvl5pPr>
              <a:defRPr sz="1800">
                <a:latin typeface="+mn-lt"/>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219083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Titre et contenu">
    <p:spTree>
      <p:nvGrpSpPr>
        <p:cNvPr id="1" name=""/>
        <p:cNvGrpSpPr/>
        <p:nvPr/>
      </p:nvGrpSpPr>
      <p:grpSpPr>
        <a:xfrm>
          <a:off x="0" y="0"/>
          <a:ext cx="0" cy="0"/>
          <a:chOff x="0" y="0"/>
          <a:chExt cx="0" cy="0"/>
        </a:xfrm>
      </p:grpSpPr>
      <p:sp>
        <p:nvSpPr>
          <p:cNvPr id="31" name="Rectangle 30"/>
          <p:cNvSpPr/>
          <p:nvPr userDrawn="1"/>
        </p:nvSpPr>
        <p:spPr>
          <a:xfrm>
            <a:off x="3076" y="1748991"/>
            <a:ext cx="9144000" cy="3024336"/>
          </a:xfrm>
          <a:prstGeom prst="rect">
            <a:avLst/>
          </a:prstGeom>
          <a:solidFill>
            <a:srgbClr val="E0A5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mj-lt"/>
            </a:endParaRPr>
          </a:p>
        </p:txBody>
      </p:sp>
      <p:sp>
        <p:nvSpPr>
          <p:cNvPr id="28" name="Rectangle 27"/>
          <p:cNvSpPr/>
          <p:nvPr userDrawn="1"/>
        </p:nvSpPr>
        <p:spPr>
          <a:xfrm>
            <a:off x="-1211" y="870994"/>
            <a:ext cx="288032" cy="1674186"/>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Ellipse 35"/>
          <p:cNvSpPr/>
          <p:nvPr userDrawn="1"/>
        </p:nvSpPr>
        <p:spPr>
          <a:xfrm>
            <a:off x="429158" y="878229"/>
            <a:ext cx="648072" cy="486054"/>
          </a:xfrm>
          <a:prstGeom prst="ellipse">
            <a:avLst/>
          </a:prstGeom>
          <a:solidFill>
            <a:srgbClr val="E0A5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sp>
        <p:nvSpPr>
          <p:cNvPr id="37" name="Espace réservé du texte 28"/>
          <p:cNvSpPr>
            <a:spLocks noGrp="1"/>
          </p:cNvSpPr>
          <p:nvPr>
            <p:ph type="body" sz="quarter" idx="10" hasCustomPrompt="1"/>
          </p:nvPr>
        </p:nvSpPr>
        <p:spPr>
          <a:xfrm>
            <a:off x="1184902" y="951792"/>
            <a:ext cx="7301289" cy="485775"/>
          </a:xfrm>
          <a:prstGeom prst="rect">
            <a:avLst/>
          </a:prstGeom>
        </p:spPr>
        <p:txBody>
          <a:bodyPr/>
          <a:lstStyle>
            <a:lvl1pPr>
              <a:defRPr lang="fr-FR" sz="2400" b="1" kern="1200" dirty="0" smtClean="0">
                <a:solidFill>
                  <a:srgbClr val="E0A526"/>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
        <p:nvSpPr>
          <p:cNvPr id="38" name="ZoneTexte 37"/>
          <p:cNvSpPr txBox="1"/>
          <p:nvPr userDrawn="1"/>
        </p:nvSpPr>
        <p:spPr>
          <a:xfrm>
            <a:off x="537766" y="915566"/>
            <a:ext cx="432048" cy="400110"/>
          </a:xfrm>
          <a:prstGeom prst="rect">
            <a:avLst/>
          </a:prstGeom>
          <a:noFill/>
          <a:ln>
            <a:noFill/>
          </a:ln>
        </p:spPr>
        <p:txBody>
          <a:bodyPr wrap="square" rtlCol="0">
            <a:spAutoFit/>
          </a:bodyPr>
          <a:lstStyle/>
          <a:p>
            <a:pPr algn="ctr"/>
            <a:r>
              <a:rPr lang="fr-FR" sz="2000" b="1" dirty="0">
                <a:solidFill>
                  <a:schemeClr val="bg1"/>
                </a:solidFill>
                <a:latin typeface="+mj-lt"/>
                <a:ea typeface="Open Sans Extrabold" panose="020B0906030804020204" pitchFamily="34" charset="0"/>
                <a:cs typeface="Open Sans Extrabold" panose="020B0906030804020204" pitchFamily="34" charset="0"/>
              </a:rPr>
              <a:t>2</a:t>
            </a:r>
          </a:p>
        </p:txBody>
      </p:sp>
      <p:sp>
        <p:nvSpPr>
          <p:cNvPr id="8" name="Espace réservé du texte 7"/>
          <p:cNvSpPr>
            <a:spLocks noGrp="1"/>
          </p:cNvSpPr>
          <p:nvPr>
            <p:ph type="body" sz="quarter" idx="20"/>
          </p:nvPr>
        </p:nvSpPr>
        <p:spPr>
          <a:xfrm>
            <a:off x="1186862" y="1977684"/>
            <a:ext cx="7561263" cy="2188369"/>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mj-lt"/>
              <a:buAutoNum type="arabicPeriod"/>
              <a:tabLst/>
              <a:defRPr lang="fr-FR" sz="2400" b="1" kern="1200">
                <a:solidFill>
                  <a:schemeClr val="bg1"/>
                </a:solidFill>
                <a:latin typeface="+mj-lt"/>
                <a:ea typeface="+mn-ea"/>
                <a:cs typeface="+mn-cs"/>
              </a:defRPr>
            </a:lvl1pPr>
            <a:lvl2pPr>
              <a:defRPr sz="2000" b="1">
                <a:latin typeface="+mn-lt"/>
              </a:defRPr>
            </a:lvl2pPr>
            <a:lvl3pPr>
              <a:defRPr sz="1800">
                <a:latin typeface="+mn-lt"/>
              </a:defRPr>
            </a:lvl3pPr>
            <a:lvl4pPr>
              <a:defRPr sz="1800">
                <a:latin typeface="+mn-lt"/>
              </a:defRPr>
            </a:lvl4pPr>
            <a:lvl5pPr>
              <a:defRPr sz="1800">
                <a:latin typeface="+mn-lt"/>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7" name="Espace réservé du numéro de diapositive 1"/>
          <p:cNvSpPr>
            <a:spLocks noGrp="1"/>
          </p:cNvSpPr>
          <p:nvPr>
            <p:ph type="sldNum" sz="quarter" idx="4"/>
          </p:nvPr>
        </p:nvSpPr>
        <p:spPr>
          <a:xfrm>
            <a:off x="6372200" y="4836189"/>
            <a:ext cx="2133600" cy="273844"/>
          </a:xfrm>
          <a:prstGeom prst="rect">
            <a:avLst/>
          </a:prstGeom>
        </p:spPr>
        <p:txBody>
          <a:bodyPr vert="horz" lIns="91440" tIns="45720" rIns="91440" bIns="45720" rtlCol="0" anchor="ctr"/>
          <a:lstStyle>
            <a:lvl1pPr algn="r">
              <a:defRPr sz="1100">
                <a:solidFill>
                  <a:schemeClr val="tx1">
                    <a:tint val="75000"/>
                  </a:schemeClr>
                </a:solidFill>
              </a:defRPr>
            </a:lvl1pPr>
          </a:lstStyle>
          <a:p>
            <a:fld id="{515C8F66-1FEB-41C1-B29B-6CD1CC9BF7D3}" type="slidenum">
              <a:rPr lang="fr-FR" smtClean="0"/>
              <a:pPr/>
              <a:t>‹N°›</a:t>
            </a:fld>
            <a:endParaRPr lang="fr-FR"/>
          </a:p>
        </p:txBody>
      </p:sp>
    </p:spTree>
    <p:extLst>
      <p:ext uri="{BB962C8B-B14F-4D97-AF65-F5344CB8AC3E}">
        <p14:creationId xmlns:p14="http://schemas.microsoft.com/office/powerpoint/2010/main" val="3243189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re et contenu">
    <p:spTree>
      <p:nvGrpSpPr>
        <p:cNvPr id="1" name=""/>
        <p:cNvGrpSpPr/>
        <p:nvPr/>
      </p:nvGrpSpPr>
      <p:grpSpPr>
        <a:xfrm>
          <a:off x="0" y="0"/>
          <a:ext cx="0" cy="0"/>
          <a:chOff x="0" y="0"/>
          <a:chExt cx="0" cy="0"/>
        </a:xfrm>
      </p:grpSpPr>
      <p:sp>
        <p:nvSpPr>
          <p:cNvPr id="13" name="Rectangle 12"/>
          <p:cNvSpPr/>
          <p:nvPr userDrawn="1"/>
        </p:nvSpPr>
        <p:spPr>
          <a:xfrm>
            <a:off x="3076" y="1748991"/>
            <a:ext cx="9144000" cy="3024336"/>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userDrawn="1"/>
        </p:nvSpPr>
        <p:spPr>
          <a:xfrm>
            <a:off x="-1211" y="870994"/>
            <a:ext cx="288032" cy="1674186"/>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llipse 15"/>
          <p:cNvSpPr/>
          <p:nvPr userDrawn="1"/>
        </p:nvSpPr>
        <p:spPr>
          <a:xfrm>
            <a:off x="429158" y="878229"/>
            <a:ext cx="648072" cy="486054"/>
          </a:xfrm>
          <a:prstGeom prst="ellipse">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sp>
        <p:nvSpPr>
          <p:cNvPr id="17" name="Espace réservé du texte 28"/>
          <p:cNvSpPr>
            <a:spLocks noGrp="1"/>
          </p:cNvSpPr>
          <p:nvPr>
            <p:ph type="body" sz="quarter" idx="10" hasCustomPrompt="1"/>
          </p:nvPr>
        </p:nvSpPr>
        <p:spPr>
          <a:xfrm>
            <a:off x="1184902" y="951792"/>
            <a:ext cx="7301289" cy="485775"/>
          </a:xfrm>
          <a:prstGeom prst="rect">
            <a:avLst/>
          </a:prstGeom>
        </p:spPr>
        <p:txBody>
          <a:bodyPr/>
          <a:lstStyle>
            <a:lvl1pPr>
              <a:defRPr lang="fr-FR" sz="2400" b="1" kern="1200" baseline="0" dirty="0" smtClean="0">
                <a:solidFill>
                  <a:srgbClr val="009999"/>
                </a:solidFill>
                <a:latin typeface="+mj-lt"/>
                <a:ea typeface="Open Sans Extrabold" panose="020B0906030804020204" pitchFamily="34" charset="0"/>
                <a:cs typeface="Calibri" panose="020F0502020204030204" pitchFamily="34" charset="0"/>
              </a:defRPr>
            </a:lvl1pPr>
          </a:lstStyle>
          <a:p>
            <a:pPr lvl="0"/>
            <a:r>
              <a:rPr lang="fr-FR"/>
              <a:t>MODIFIEZ LES STYLES DU TEXTE DU MASQUE</a:t>
            </a:r>
          </a:p>
        </p:txBody>
      </p:sp>
      <p:sp>
        <p:nvSpPr>
          <p:cNvPr id="18" name="ZoneTexte 17"/>
          <p:cNvSpPr txBox="1"/>
          <p:nvPr userDrawn="1"/>
        </p:nvSpPr>
        <p:spPr>
          <a:xfrm>
            <a:off x="537766" y="915566"/>
            <a:ext cx="432048" cy="400110"/>
          </a:xfrm>
          <a:prstGeom prst="rect">
            <a:avLst/>
          </a:prstGeom>
          <a:noFill/>
          <a:ln>
            <a:noFill/>
          </a:ln>
        </p:spPr>
        <p:txBody>
          <a:bodyPr wrap="square" rtlCol="0">
            <a:spAutoFit/>
          </a:bodyPr>
          <a:lstStyle/>
          <a:p>
            <a:pPr algn="ctr"/>
            <a:r>
              <a:rPr lang="fr-FR" sz="2000" b="1">
                <a:solidFill>
                  <a:schemeClr val="bg1"/>
                </a:solidFill>
                <a:latin typeface="+mj-lt"/>
                <a:ea typeface="Open Sans Extrabold" panose="020B0906030804020204" pitchFamily="34" charset="0"/>
                <a:cs typeface="Open Sans Extrabold" panose="020B0906030804020204" pitchFamily="34" charset="0"/>
              </a:rPr>
              <a:t>4</a:t>
            </a:r>
          </a:p>
        </p:txBody>
      </p:sp>
      <p:sp>
        <p:nvSpPr>
          <p:cNvPr id="25" name="Espace réservé du texte 7"/>
          <p:cNvSpPr>
            <a:spLocks noGrp="1"/>
          </p:cNvSpPr>
          <p:nvPr>
            <p:ph type="body" sz="quarter" idx="20"/>
          </p:nvPr>
        </p:nvSpPr>
        <p:spPr>
          <a:xfrm>
            <a:off x="1186862" y="1977684"/>
            <a:ext cx="7561263" cy="2188369"/>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mj-lt"/>
              <a:buAutoNum type="arabicPeriod"/>
              <a:tabLst/>
              <a:defRPr lang="fr-FR" sz="2400" b="1" kern="1200">
                <a:solidFill>
                  <a:schemeClr val="bg1"/>
                </a:solidFill>
                <a:latin typeface="+mj-lt"/>
                <a:ea typeface="+mn-ea"/>
                <a:cs typeface="+mn-cs"/>
              </a:defRPr>
            </a:lvl1pPr>
            <a:lvl2pPr>
              <a:defRPr sz="2000" b="1">
                <a:latin typeface="+mn-lt"/>
              </a:defRPr>
            </a:lvl2pPr>
            <a:lvl3pPr>
              <a:defRPr sz="1800">
                <a:latin typeface="+mn-lt"/>
              </a:defRPr>
            </a:lvl3pPr>
            <a:lvl4pPr>
              <a:defRPr sz="1800">
                <a:latin typeface="+mn-lt"/>
              </a:defRPr>
            </a:lvl4pPr>
            <a:lvl5pPr>
              <a:defRPr sz="1800">
                <a:latin typeface="+mn-lt"/>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28" name="Espace réservé du numéro de diapositive 1"/>
          <p:cNvSpPr>
            <a:spLocks noGrp="1"/>
          </p:cNvSpPr>
          <p:nvPr>
            <p:ph type="sldNum" sz="quarter" idx="4"/>
          </p:nvPr>
        </p:nvSpPr>
        <p:spPr>
          <a:xfrm>
            <a:off x="6372200" y="4836189"/>
            <a:ext cx="2133600" cy="273844"/>
          </a:xfrm>
          <a:prstGeom prst="rect">
            <a:avLst/>
          </a:prstGeom>
        </p:spPr>
        <p:txBody>
          <a:bodyPr vert="horz" lIns="91440" tIns="45720" rIns="91440" bIns="45720" rtlCol="0" anchor="ctr"/>
          <a:lstStyle>
            <a:lvl1pPr algn="r">
              <a:defRPr sz="1100">
                <a:solidFill>
                  <a:schemeClr val="tx1">
                    <a:tint val="75000"/>
                  </a:schemeClr>
                </a:solidFill>
              </a:defRPr>
            </a:lvl1pPr>
          </a:lstStyle>
          <a:p>
            <a:fld id="{515C8F66-1FEB-41C1-B29B-6CD1CC9BF7D3}" type="slidenum">
              <a:rPr lang="fr-FR" smtClean="0"/>
              <a:pPr/>
              <a:t>‹N°›</a:t>
            </a:fld>
            <a:endParaRPr lang="fr-FR"/>
          </a:p>
        </p:txBody>
      </p:sp>
    </p:spTree>
    <p:extLst>
      <p:ext uri="{BB962C8B-B14F-4D97-AF65-F5344CB8AC3E}">
        <p14:creationId xmlns:p14="http://schemas.microsoft.com/office/powerpoint/2010/main" val="2145981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re et contenu">
    <p:spTree>
      <p:nvGrpSpPr>
        <p:cNvPr id="1" name=""/>
        <p:cNvGrpSpPr/>
        <p:nvPr/>
      </p:nvGrpSpPr>
      <p:grpSpPr>
        <a:xfrm>
          <a:off x="0" y="0"/>
          <a:ext cx="0" cy="0"/>
          <a:chOff x="0" y="0"/>
          <a:chExt cx="0" cy="0"/>
        </a:xfrm>
      </p:grpSpPr>
      <p:sp>
        <p:nvSpPr>
          <p:cNvPr id="13" name="Rectangle 12"/>
          <p:cNvSpPr/>
          <p:nvPr userDrawn="1"/>
        </p:nvSpPr>
        <p:spPr>
          <a:xfrm>
            <a:off x="3076" y="1748991"/>
            <a:ext cx="9144000" cy="3024336"/>
          </a:xfrm>
          <a:prstGeom prst="rect">
            <a:avLst/>
          </a:prstGeom>
          <a:solidFill>
            <a:srgbClr val="005F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userDrawn="1"/>
        </p:nvSpPr>
        <p:spPr>
          <a:xfrm>
            <a:off x="-1211" y="870994"/>
            <a:ext cx="288032" cy="1674186"/>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llipse 15"/>
          <p:cNvSpPr/>
          <p:nvPr userDrawn="1"/>
        </p:nvSpPr>
        <p:spPr>
          <a:xfrm>
            <a:off x="429158" y="878229"/>
            <a:ext cx="648072" cy="486054"/>
          </a:xfrm>
          <a:prstGeom prst="ellipse">
            <a:avLst/>
          </a:prstGeom>
          <a:solidFill>
            <a:srgbClr val="005F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sp>
        <p:nvSpPr>
          <p:cNvPr id="17" name="Espace réservé du texte 28"/>
          <p:cNvSpPr>
            <a:spLocks noGrp="1"/>
          </p:cNvSpPr>
          <p:nvPr>
            <p:ph type="body" sz="quarter" idx="10" hasCustomPrompt="1"/>
          </p:nvPr>
        </p:nvSpPr>
        <p:spPr>
          <a:xfrm>
            <a:off x="1184902" y="951792"/>
            <a:ext cx="7301289" cy="485775"/>
          </a:xfrm>
          <a:prstGeom prst="rect">
            <a:avLst/>
          </a:prstGeom>
        </p:spPr>
        <p:txBody>
          <a:bodyPr/>
          <a:lstStyle>
            <a:lvl1pPr>
              <a:defRPr lang="fr-FR" sz="2400" b="1" kern="1200" baseline="0" dirty="0" smtClean="0">
                <a:solidFill>
                  <a:srgbClr val="005F86"/>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
        <p:nvSpPr>
          <p:cNvPr id="18" name="ZoneTexte 17"/>
          <p:cNvSpPr txBox="1"/>
          <p:nvPr userDrawn="1"/>
        </p:nvSpPr>
        <p:spPr>
          <a:xfrm>
            <a:off x="537766" y="915566"/>
            <a:ext cx="432048" cy="400110"/>
          </a:xfrm>
          <a:prstGeom prst="rect">
            <a:avLst/>
          </a:prstGeom>
          <a:noFill/>
          <a:ln>
            <a:noFill/>
          </a:ln>
        </p:spPr>
        <p:txBody>
          <a:bodyPr wrap="square" rtlCol="0">
            <a:spAutoFit/>
          </a:bodyPr>
          <a:lstStyle/>
          <a:p>
            <a:pPr algn="ctr"/>
            <a:r>
              <a:rPr lang="fr-FR" sz="2000" b="1">
                <a:solidFill>
                  <a:schemeClr val="bg1"/>
                </a:solidFill>
                <a:latin typeface="+mj-lt"/>
                <a:ea typeface="Open Sans Extrabold" panose="020B0906030804020204" pitchFamily="34" charset="0"/>
                <a:cs typeface="Open Sans Extrabold" panose="020B0906030804020204" pitchFamily="34" charset="0"/>
              </a:rPr>
              <a:t>5</a:t>
            </a:r>
          </a:p>
        </p:txBody>
      </p:sp>
      <p:sp>
        <p:nvSpPr>
          <p:cNvPr id="25" name="Espace réservé du texte 7"/>
          <p:cNvSpPr>
            <a:spLocks noGrp="1"/>
          </p:cNvSpPr>
          <p:nvPr>
            <p:ph type="body" sz="quarter" idx="20"/>
          </p:nvPr>
        </p:nvSpPr>
        <p:spPr>
          <a:xfrm>
            <a:off x="1186862" y="1977684"/>
            <a:ext cx="7561263" cy="2188369"/>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mj-lt"/>
              <a:buAutoNum type="arabicPeriod"/>
              <a:tabLst/>
              <a:defRPr lang="fr-FR" sz="2400" b="1" kern="1200">
                <a:solidFill>
                  <a:schemeClr val="bg1"/>
                </a:solidFill>
                <a:latin typeface="+mj-lt"/>
                <a:ea typeface="+mn-ea"/>
                <a:cs typeface="Calibri" panose="020F0502020204030204" pitchFamily="34" charset="0"/>
              </a:defRPr>
            </a:lvl1pPr>
            <a:lvl2pPr>
              <a:defRPr sz="2000" b="1">
                <a:latin typeface="+mj-lt"/>
              </a:defRPr>
            </a:lvl2pPr>
            <a:lvl3pPr>
              <a:defRPr sz="1800"/>
            </a:lvl3pPr>
            <a:lvl4pPr>
              <a:defRPr sz="1800"/>
            </a:lvl4pPr>
            <a:lvl5pPr>
              <a:defRPr sz="18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28" name="Espace réservé du numéro de diapositive 1"/>
          <p:cNvSpPr>
            <a:spLocks noGrp="1"/>
          </p:cNvSpPr>
          <p:nvPr>
            <p:ph type="sldNum" sz="quarter" idx="4"/>
          </p:nvPr>
        </p:nvSpPr>
        <p:spPr>
          <a:xfrm>
            <a:off x="6372200" y="4836189"/>
            <a:ext cx="2133600" cy="273844"/>
          </a:xfrm>
          <a:prstGeom prst="rect">
            <a:avLst/>
          </a:prstGeom>
        </p:spPr>
        <p:txBody>
          <a:bodyPr vert="horz" lIns="91440" tIns="45720" rIns="91440" bIns="45720" rtlCol="0" anchor="ctr"/>
          <a:lstStyle>
            <a:lvl1pPr algn="r">
              <a:defRPr sz="1100">
                <a:solidFill>
                  <a:schemeClr val="tx1">
                    <a:tint val="75000"/>
                  </a:schemeClr>
                </a:solidFill>
              </a:defRPr>
            </a:lvl1pPr>
          </a:lstStyle>
          <a:p>
            <a:fld id="{515C8F66-1FEB-41C1-B29B-6CD1CC9BF7D3}" type="slidenum">
              <a:rPr lang="fr-FR" smtClean="0"/>
              <a:pPr/>
              <a:t>‹N°›</a:t>
            </a:fld>
            <a:endParaRPr lang="fr-FR"/>
          </a:p>
        </p:txBody>
      </p:sp>
    </p:spTree>
    <p:extLst>
      <p:ext uri="{BB962C8B-B14F-4D97-AF65-F5344CB8AC3E}">
        <p14:creationId xmlns:p14="http://schemas.microsoft.com/office/powerpoint/2010/main" val="318589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9_Titre et contenu">
    <p:spTree>
      <p:nvGrpSpPr>
        <p:cNvPr id="1" name=""/>
        <p:cNvGrpSpPr/>
        <p:nvPr/>
      </p:nvGrpSpPr>
      <p:grpSpPr>
        <a:xfrm>
          <a:off x="0" y="0"/>
          <a:ext cx="0" cy="0"/>
          <a:chOff x="0" y="0"/>
          <a:chExt cx="0" cy="0"/>
        </a:xfrm>
      </p:grpSpPr>
      <p:sp>
        <p:nvSpPr>
          <p:cNvPr id="13" name="Rectangle 12"/>
          <p:cNvSpPr/>
          <p:nvPr userDrawn="1"/>
        </p:nvSpPr>
        <p:spPr>
          <a:xfrm>
            <a:off x="3076" y="1748991"/>
            <a:ext cx="9144000" cy="3024336"/>
          </a:xfrm>
          <a:prstGeom prst="rect">
            <a:avLst/>
          </a:prstGeom>
          <a:solidFill>
            <a:srgbClr val="CF7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userDrawn="1"/>
        </p:nvSpPr>
        <p:spPr>
          <a:xfrm>
            <a:off x="-1211" y="870994"/>
            <a:ext cx="288032" cy="1674186"/>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llipse 15"/>
          <p:cNvSpPr/>
          <p:nvPr userDrawn="1"/>
        </p:nvSpPr>
        <p:spPr>
          <a:xfrm>
            <a:off x="429158" y="878229"/>
            <a:ext cx="648072" cy="486054"/>
          </a:xfrm>
          <a:prstGeom prst="ellipse">
            <a:avLst/>
          </a:prstGeom>
          <a:solidFill>
            <a:srgbClr val="CF7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sp>
        <p:nvSpPr>
          <p:cNvPr id="17" name="Espace réservé du texte 28"/>
          <p:cNvSpPr>
            <a:spLocks noGrp="1"/>
          </p:cNvSpPr>
          <p:nvPr>
            <p:ph type="body" sz="quarter" idx="10" hasCustomPrompt="1"/>
          </p:nvPr>
        </p:nvSpPr>
        <p:spPr>
          <a:xfrm>
            <a:off x="1184902" y="951792"/>
            <a:ext cx="7301289" cy="485775"/>
          </a:xfrm>
          <a:prstGeom prst="rect">
            <a:avLst/>
          </a:prstGeom>
        </p:spPr>
        <p:txBody>
          <a:bodyPr/>
          <a:lstStyle>
            <a:lvl1pPr>
              <a:defRPr lang="fr-FR" sz="2400" b="1" kern="1200" dirty="0" smtClean="0">
                <a:solidFill>
                  <a:srgbClr val="CF7F00"/>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
        <p:nvSpPr>
          <p:cNvPr id="18" name="ZoneTexte 17"/>
          <p:cNvSpPr txBox="1"/>
          <p:nvPr userDrawn="1"/>
        </p:nvSpPr>
        <p:spPr>
          <a:xfrm>
            <a:off x="537766" y="915566"/>
            <a:ext cx="432048" cy="400110"/>
          </a:xfrm>
          <a:prstGeom prst="rect">
            <a:avLst/>
          </a:prstGeom>
          <a:noFill/>
          <a:ln>
            <a:noFill/>
          </a:ln>
        </p:spPr>
        <p:txBody>
          <a:bodyPr wrap="square" rtlCol="0">
            <a:spAutoFit/>
          </a:bodyPr>
          <a:lstStyle/>
          <a:p>
            <a:pPr algn="ctr"/>
            <a:r>
              <a:rPr lang="fr-FR" sz="2000" b="1">
                <a:solidFill>
                  <a:schemeClr val="bg1"/>
                </a:solidFill>
                <a:latin typeface="+mj-lt"/>
                <a:ea typeface="Open Sans Extrabold" panose="020B0906030804020204" pitchFamily="34" charset="0"/>
                <a:cs typeface="Open Sans Extrabold" panose="020B0906030804020204" pitchFamily="34" charset="0"/>
              </a:rPr>
              <a:t>6</a:t>
            </a:r>
          </a:p>
        </p:txBody>
      </p:sp>
      <p:sp>
        <p:nvSpPr>
          <p:cNvPr id="25" name="Espace réservé du texte 7"/>
          <p:cNvSpPr>
            <a:spLocks noGrp="1"/>
          </p:cNvSpPr>
          <p:nvPr>
            <p:ph type="body" sz="quarter" idx="20"/>
          </p:nvPr>
        </p:nvSpPr>
        <p:spPr>
          <a:xfrm>
            <a:off x="1186862" y="1977684"/>
            <a:ext cx="7561263" cy="2188369"/>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mj-lt"/>
              <a:buAutoNum type="arabicPeriod"/>
              <a:tabLst/>
              <a:defRPr lang="fr-FR" sz="2400" b="1" kern="1200">
                <a:solidFill>
                  <a:schemeClr val="bg1"/>
                </a:solidFill>
                <a:latin typeface="+mj-lt"/>
                <a:ea typeface="+mn-ea"/>
                <a:cs typeface="+mn-cs"/>
              </a:defRPr>
            </a:lvl1pPr>
            <a:lvl2pPr>
              <a:defRPr sz="2000" b="1">
                <a:latin typeface="+mj-lt"/>
              </a:defRPr>
            </a:lvl2pPr>
            <a:lvl3pPr>
              <a:defRPr sz="1800"/>
            </a:lvl3pPr>
            <a:lvl4pPr>
              <a:defRPr sz="1800"/>
            </a:lvl4pPr>
            <a:lvl5pPr>
              <a:defRPr sz="18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28" name="Espace réservé du numéro de diapositive 1"/>
          <p:cNvSpPr>
            <a:spLocks noGrp="1"/>
          </p:cNvSpPr>
          <p:nvPr>
            <p:ph type="sldNum" sz="quarter" idx="4"/>
          </p:nvPr>
        </p:nvSpPr>
        <p:spPr>
          <a:xfrm>
            <a:off x="6372200" y="4836189"/>
            <a:ext cx="2133600" cy="273844"/>
          </a:xfrm>
          <a:prstGeom prst="rect">
            <a:avLst/>
          </a:prstGeom>
        </p:spPr>
        <p:txBody>
          <a:bodyPr vert="horz" lIns="91440" tIns="45720" rIns="91440" bIns="45720" rtlCol="0" anchor="ctr"/>
          <a:lstStyle>
            <a:lvl1pPr algn="r">
              <a:defRPr sz="1100">
                <a:solidFill>
                  <a:schemeClr val="tx1">
                    <a:tint val="75000"/>
                  </a:schemeClr>
                </a:solidFill>
              </a:defRPr>
            </a:lvl1pPr>
          </a:lstStyle>
          <a:p>
            <a:fld id="{515C8F66-1FEB-41C1-B29B-6CD1CC9BF7D3}" type="slidenum">
              <a:rPr lang="fr-FR" smtClean="0"/>
              <a:pPr/>
              <a:t>‹N°›</a:t>
            </a:fld>
            <a:endParaRPr lang="fr-FR"/>
          </a:p>
        </p:txBody>
      </p:sp>
    </p:spTree>
    <p:extLst>
      <p:ext uri="{BB962C8B-B14F-4D97-AF65-F5344CB8AC3E}">
        <p14:creationId xmlns:p14="http://schemas.microsoft.com/office/powerpoint/2010/main" val="79916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Vide">
    <p:spTree>
      <p:nvGrpSpPr>
        <p:cNvPr id="1" name=""/>
        <p:cNvGrpSpPr/>
        <p:nvPr/>
      </p:nvGrpSpPr>
      <p:grpSpPr>
        <a:xfrm>
          <a:off x="0" y="0"/>
          <a:ext cx="0" cy="0"/>
          <a:chOff x="0" y="0"/>
          <a:chExt cx="0" cy="0"/>
        </a:xfrm>
      </p:grpSpPr>
      <p:sp>
        <p:nvSpPr>
          <p:cNvPr id="15" name="Rectangle 14"/>
          <p:cNvSpPr/>
          <p:nvPr userDrawn="1"/>
        </p:nvSpPr>
        <p:spPr>
          <a:xfrm>
            <a:off x="-1211" y="864762"/>
            <a:ext cx="288032" cy="1680419"/>
          </a:xfrm>
          <a:prstGeom prst="rect">
            <a:avLst/>
          </a:prstGeom>
          <a:solidFill>
            <a:srgbClr val="0121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 name="Groupe 1"/>
          <p:cNvGrpSpPr/>
          <p:nvPr userDrawn="1"/>
        </p:nvGrpSpPr>
        <p:grpSpPr>
          <a:xfrm>
            <a:off x="428625" y="33468"/>
            <a:ext cx="8286750" cy="571500"/>
            <a:chOff x="428625" y="44624"/>
            <a:chExt cx="8286750" cy="76200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8625" y="44624"/>
              <a:ext cx="82867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Ellipse 5"/>
            <p:cNvSpPr/>
            <p:nvPr userDrawn="1"/>
          </p:nvSpPr>
          <p:spPr>
            <a:xfrm>
              <a:off x="1403648" y="306022"/>
              <a:ext cx="6552728" cy="4739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8" name="Espace réservé du texte 7"/>
          <p:cNvSpPr>
            <a:spLocks noGrp="1"/>
          </p:cNvSpPr>
          <p:nvPr>
            <p:ph type="body" sz="quarter" idx="13" hasCustomPrompt="1"/>
          </p:nvPr>
        </p:nvSpPr>
        <p:spPr>
          <a:xfrm>
            <a:off x="428626" y="411510"/>
            <a:ext cx="8286750" cy="607219"/>
          </a:xfrm>
          <a:prstGeom prst="rect">
            <a:avLst/>
          </a:prstGeom>
        </p:spPr>
        <p:txBody>
          <a:bodyPr/>
          <a:lstStyle>
            <a:lvl1pPr>
              <a:defRPr lang="fr-FR" sz="2400" b="1" kern="1200" dirty="0" smtClean="0">
                <a:solidFill>
                  <a:srgbClr val="17365D"/>
                </a:solidFill>
                <a:latin typeface="+mj-lt"/>
                <a:ea typeface="Open Sans Extrabold" panose="020B0906030804020204" pitchFamily="34" charset="0"/>
                <a:cs typeface="Open Sans Extrabold" panose="020B0906030804020204" pitchFamily="34" charset="0"/>
              </a:defRPr>
            </a:lvl1pPr>
          </a:lstStyle>
          <a:p>
            <a:pPr lvl="0"/>
            <a:r>
              <a:rPr lang="fr-FR"/>
              <a:t>MODIFIEZ LES STYLES DU TEXTE DU MASQUE</a:t>
            </a:r>
          </a:p>
        </p:txBody>
      </p:sp>
      <p:sp>
        <p:nvSpPr>
          <p:cNvPr id="13" name="Rectangle 12"/>
          <p:cNvSpPr/>
          <p:nvPr userDrawn="1"/>
        </p:nvSpPr>
        <p:spPr>
          <a:xfrm>
            <a:off x="527840" y="809565"/>
            <a:ext cx="8187534" cy="13500"/>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space réservé du texte 9"/>
          <p:cNvSpPr>
            <a:spLocks noGrp="1"/>
          </p:cNvSpPr>
          <p:nvPr>
            <p:ph type="body" sz="quarter" idx="21"/>
          </p:nvPr>
        </p:nvSpPr>
        <p:spPr>
          <a:xfrm>
            <a:off x="461563" y="1113589"/>
            <a:ext cx="8320088" cy="3564731"/>
          </a:xfrm>
          <a:prstGeom prst="rect">
            <a:avLst/>
          </a:prstGeom>
        </p:spPr>
        <p:txBody>
          <a:bodyPr/>
          <a:lstStyle>
            <a:lvl1pPr>
              <a:defRPr lang="fr-FR" sz="1800" b="0" kern="1200" dirty="0" smtClean="0">
                <a:solidFill>
                  <a:srgbClr val="012169"/>
                </a:solidFill>
                <a:latin typeface="+mn-lt"/>
                <a:ea typeface="+mn-ea"/>
                <a:cs typeface="+mn-cs"/>
              </a:defRPr>
            </a:lvl1pPr>
            <a:lvl2pPr marL="0" indent="-285750">
              <a:buClr>
                <a:srgbClr val="FF7200"/>
              </a:buClr>
              <a:buFont typeface="Courier New" panose="02070309020205020404" pitchFamily="49" charset="0"/>
              <a:buChar char="o"/>
              <a:defRPr lang="fr-FR" sz="1800" b="0" kern="1200" dirty="0" smtClean="0">
                <a:solidFill>
                  <a:srgbClr val="012169"/>
                </a:solidFill>
                <a:latin typeface="+mn-lt"/>
                <a:ea typeface="+mn-ea"/>
                <a:cs typeface="+mn-cs"/>
              </a:defRPr>
            </a:lvl2pPr>
            <a:lvl3pPr marL="533400" indent="-228600">
              <a:buClr>
                <a:srgbClr val="FF7200"/>
              </a:buClr>
              <a:buFont typeface="Wingdings" panose="05000000000000000000" pitchFamily="2" charset="2"/>
              <a:buChar char="§"/>
              <a:defRPr lang="fr-FR" sz="1800" b="0" kern="1200" dirty="0" smtClean="0">
                <a:solidFill>
                  <a:srgbClr val="012169"/>
                </a:solidFill>
                <a:latin typeface="+mn-lt"/>
                <a:ea typeface="+mn-ea"/>
                <a:cs typeface="+mn-cs"/>
              </a:defRPr>
            </a:lvl3pPr>
            <a:lvl4pPr marL="1600200" indent="-228600">
              <a:buClr>
                <a:srgbClr val="FF7200"/>
              </a:buClr>
              <a:buFont typeface="Courier New" panose="02070309020205020404" pitchFamily="49" charset="0"/>
              <a:buChar char="o"/>
              <a:defRPr lang="fr-FR" sz="1800" b="0" kern="1200" dirty="0" smtClean="0">
                <a:solidFill>
                  <a:srgbClr val="012169"/>
                </a:solidFill>
                <a:latin typeface="+mn-lt"/>
                <a:ea typeface="+mn-ea"/>
                <a:cs typeface="+mn-cs"/>
              </a:defRPr>
            </a:lvl4pPr>
            <a:lvl5pPr marL="2057400" indent="-228600">
              <a:buClr>
                <a:srgbClr val="FF7200"/>
              </a:buClr>
              <a:buFont typeface="Courier New" panose="02070309020205020404" pitchFamily="49" charset="0"/>
              <a:buChar char="o"/>
              <a:defRPr lang="fr-FR" sz="1800" b="0" kern="1200" dirty="0" smtClean="0">
                <a:solidFill>
                  <a:srgbClr val="012169"/>
                </a:solidFill>
                <a:latin typeface="+mn-lt"/>
                <a:ea typeface="+mn-ea"/>
                <a:cs typeface="+mn-cs"/>
              </a:defRPr>
            </a:lvl5pPr>
          </a:lstStyle>
          <a:p>
            <a:pPr lvl="0"/>
            <a:r>
              <a:rPr lang="fr-FR"/>
              <a:t>Cliquez pour modifier les styles du texte du masque</a:t>
            </a:r>
          </a:p>
          <a:p>
            <a:pPr lvl="1"/>
            <a:r>
              <a:rPr lang="fr-FR"/>
              <a:t>Deuxième niveau</a:t>
            </a:r>
          </a:p>
          <a:p>
            <a:pPr lvl="2"/>
            <a:r>
              <a:rPr lang="fr-FR"/>
              <a:t>Troisième niveau</a:t>
            </a:r>
          </a:p>
        </p:txBody>
      </p:sp>
      <p:sp>
        <p:nvSpPr>
          <p:cNvPr id="22" name="Espace réservé du numéro de diapositive 1"/>
          <p:cNvSpPr>
            <a:spLocks noGrp="1"/>
          </p:cNvSpPr>
          <p:nvPr>
            <p:ph type="sldNum" sz="quarter" idx="4"/>
          </p:nvPr>
        </p:nvSpPr>
        <p:spPr>
          <a:xfrm>
            <a:off x="6372200" y="4836189"/>
            <a:ext cx="2133600" cy="273844"/>
          </a:xfrm>
          <a:prstGeom prst="rect">
            <a:avLst/>
          </a:prstGeom>
        </p:spPr>
        <p:txBody>
          <a:bodyPr vert="horz" lIns="91440" tIns="45720" rIns="91440" bIns="45720" rtlCol="0" anchor="ctr"/>
          <a:lstStyle>
            <a:lvl1pPr algn="r">
              <a:defRPr sz="1100">
                <a:solidFill>
                  <a:schemeClr val="tx1">
                    <a:tint val="75000"/>
                  </a:schemeClr>
                </a:solidFill>
              </a:defRPr>
            </a:lvl1pPr>
          </a:lstStyle>
          <a:p>
            <a:fld id="{515C8F66-1FEB-41C1-B29B-6CD1CC9BF7D3}" type="slidenum">
              <a:rPr lang="fr-FR" smtClean="0"/>
              <a:pPr/>
              <a:t>‹N°›</a:t>
            </a:fld>
            <a:endParaRPr lang="fr-FR"/>
          </a:p>
        </p:txBody>
      </p:sp>
    </p:spTree>
    <p:extLst>
      <p:ext uri="{BB962C8B-B14F-4D97-AF65-F5344CB8AC3E}">
        <p14:creationId xmlns:p14="http://schemas.microsoft.com/office/powerpoint/2010/main" val="2552163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2"/>
          <p:cNvSpPr/>
          <p:nvPr userDrawn="1"/>
        </p:nvSpPr>
        <p:spPr>
          <a:xfrm>
            <a:off x="0" y="4894008"/>
            <a:ext cx="9144000" cy="162018"/>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p:cNvSpPr/>
          <p:nvPr userDrawn="1"/>
        </p:nvSpPr>
        <p:spPr>
          <a:xfrm>
            <a:off x="0" y="4894008"/>
            <a:ext cx="8388424" cy="162018"/>
          </a:xfrm>
          <a:prstGeom prst="rect">
            <a:avLst/>
          </a:prstGeom>
          <a:solidFill>
            <a:srgbClr val="DF68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24"/>
          <p:cNvSpPr txBox="1">
            <a:spLocks/>
          </p:cNvSpPr>
          <p:nvPr userDrawn="1"/>
        </p:nvSpPr>
        <p:spPr>
          <a:xfrm>
            <a:off x="142875" y="4846717"/>
            <a:ext cx="3709988" cy="163116"/>
          </a:xfrm>
          <a:prstGeom prst="rect">
            <a:avLst/>
          </a:prstGeom>
        </p:spPr>
        <p:txBody>
          <a:bodyPr/>
          <a:lstStyle>
            <a:lvl1pPr marL="0" indent="0" algn="l" defTabSz="914400" rtl="0" eaLnBrk="1" latinLnBrk="0" hangingPunct="1">
              <a:spcBef>
                <a:spcPct val="0"/>
              </a:spcBef>
              <a:buFont typeface="Arial" panose="020B0604020202020204" pitchFamily="34" charset="0"/>
              <a:buNone/>
              <a:defRPr lang="fr-FR" sz="1000" kern="1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0" indent="0" algn="l" defTabSz="914400" rtl="0" eaLnBrk="1" latinLnBrk="0" hangingPunct="1">
              <a:spcBef>
                <a:spcPct val="0"/>
              </a:spcBef>
              <a:buFont typeface="Arial" panose="020B0604020202020204" pitchFamily="34" charset="0"/>
              <a:buNone/>
              <a:defRPr lang="fr-FR" sz="900" kern="1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marL="0" indent="0" algn="l" defTabSz="914400" rtl="0" eaLnBrk="1" latinLnBrk="0" hangingPunct="1">
              <a:spcBef>
                <a:spcPct val="0"/>
              </a:spcBef>
              <a:buFont typeface="Arial" panose="020B0604020202020204" pitchFamily="34" charset="0"/>
              <a:buNone/>
              <a:defRPr lang="fr-FR" sz="900" kern="1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marL="0" indent="0" algn="l" defTabSz="914400" rtl="0" eaLnBrk="1" latinLnBrk="0" hangingPunct="1">
              <a:spcBef>
                <a:spcPct val="0"/>
              </a:spcBef>
              <a:buFont typeface="Arial" panose="020B0604020202020204" pitchFamily="34" charset="0"/>
              <a:buNone/>
              <a:defRPr lang="fr-FR" sz="900" kern="1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marL="0" indent="0" algn="l" defTabSz="914400" rtl="0" eaLnBrk="1" latinLnBrk="0" hangingPunct="1">
              <a:spcBef>
                <a:spcPct val="0"/>
              </a:spcBef>
              <a:buFont typeface="Arial" panose="020B0604020202020204" pitchFamily="34" charset="0"/>
              <a:buNone/>
              <a:defRPr lang="fr-FR" sz="900" kern="1200" dirty="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FR" sz="1050">
                <a:latin typeface="+mn-lt"/>
              </a:rPr>
              <a:t>Fédération nationale des Offices Publics de l’Habitat</a:t>
            </a:r>
          </a:p>
        </p:txBody>
      </p:sp>
      <p:sp>
        <p:nvSpPr>
          <p:cNvPr id="7" name="Espace réservé du texte 24"/>
          <p:cNvSpPr txBox="1">
            <a:spLocks/>
          </p:cNvSpPr>
          <p:nvPr userDrawn="1"/>
        </p:nvSpPr>
        <p:spPr>
          <a:xfrm>
            <a:off x="3644154" y="4846717"/>
            <a:ext cx="4542864" cy="163116"/>
          </a:xfrm>
          <a:prstGeom prst="rect">
            <a:avLst/>
          </a:prstGeom>
        </p:spPr>
        <p:txBody>
          <a:bodyPr/>
          <a:lstStyle>
            <a:lvl1pPr marL="0" indent="0" algn="r" defTabSz="914400" rtl="0" eaLnBrk="1" latinLnBrk="0" hangingPunct="1">
              <a:spcBef>
                <a:spcPct val="0"/>
              </a:spcBef>
              <a:buFont typeface="Arial" panose="020B0604020202020204" pitchFamily="34" charset="0"/>
              <a:buNone/>
              <a:defRPr lang="fr-FR" sz="900" kern="1200" baseline="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0" indent="0" algn="l" defTabSz="914400" rtl="0" eaLnBrk="1" latinLnBrk="0" hangingPunct="1">
              <a:spcBef>
                <a:spcPct val="0"/>
              </a:spcBef>
              <a:buFont typeface="Arial" panose="020B0604020202020204" pitchFamily="34" charset="0"/>
              <a:buNone/>
              <a:defRPr lang="fr-FR" sz="900" kern="1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marL="0" indent="0" algn="l" defTabSz="914400" rtl="0" eaLnBrk="1" latinLnBrk="0" hangingPunct="1">
              <a:spcBef>
                <a:spcPct val="0"/>
              </a:spcBef>
              <a:buFont typeface="Arial" panose="020B0604020202020204" pitchFamily="34" charset="0"/>
              <a:buNone/>
              <a:defRPr lang="fr-FR" sz="900" kern="1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marL="0" indent="0" algn="l" defTabSz="914400" rtl="0" eaLnBrk="1" latinLnBrk="0" hangingPunct="1">
              <a:spcBef>
                <a:spcPct val="0"/>
              </a:spcBef>
              <a:buFont typeface="Arial" panose="020B0604020202020204" pitchFamily="34" charset="0"/>
              <a:buNone/>
              <a:defRPr lang="fr-FR" sz="900" kern="1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marL="0" indent="0" algn="l" defTabSz="914400" rtl="0" eaLnBrk="1" latinLnBrk="0" hangingPunct="1">
              <a:spcBef>
                <a:spcPct val="0"/>
              </a:spcBef>
              <a:buFont typeface="Arial" panose="020B0604020202020204" pitchFamily="34" charset="0"/>
              <a:buNone/>
              <a:defRPr lang="fr-FR" sz="900" kern="1200" dirty="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r"/>
            <a:r>
              <a:rPr lang="fr-FR" sz="1000" dirty="0">
                <a:latin typeface="+mn-lt"/>
              </a:rPr>
              <a:t>Le renouvellement des CA des OPH suite aux prochaines élections municipales</a:t>
            </a:r>
          </a:p>
          <a:p>
            <a:pPr algn="r"/>
            <a:r>
              <a:rPr lang="fr-FR" sz="1000" dirty="0">
                <a:latin typeface="+mn-lt"/>
                <a:sym typeface="Wingdings" panose="05000000000000000000" pitchFamily="2" charset="2"/>
              </a:rPr>
              <a:t> </a:t>
            </a:r>
            <a:r>
              <a:rPr lang="fr-FR" sz="1000" dirty="0">
                <a:latin typeface="+mn-lt"/>
              </a:rPr>
              <a:t>Mercredi 14 janvier 2026</a:t>
            </a:r>
          </a:p>
        </p:txBody>
      </p:sp>
      <p:sp>
        <p:nvSpPr>
          <p:cNvPr id="2" name="Espace réservé du numéro de diapositive 1"/>
          <p:cNvSpPr>
            <a:spLocks noGrp="1"/>
          </p:cNvSpPr>
          <p:nvPr>
            <p:ph type="sldNum" sz="quarter" idx="4"/>
          </p:nvPr>
        </p:nvSpPr>
        <p:spPr>
          <a:xfrm>
            <a:off x="7678270" y="4843684"/>
            <a:ext cx="827529" cy="299816"/>
          </a:xfrm>
          <a:prstGeom prst="rect">
            <a:avLst/>
          </a:prstGeom>
        </p:spPr>
        <p:txBody>
          <a:bodyPr vert="horz" lIns="91440" tIns="45720" rIns="91440" bIns="45720" rtlCol="0" anchor="ctr"/>
          <a:lstStyle>
            <a:lvl1pPr algn="r">
              <a:defRPr sz="1100">
                <a:solidFill>
                  <a:schemeClr val="tx1">
                    <a:tint val="75000"/>
                  </a:schemeClr>
                </a:solidFill>
              </a:defRPr>
            </a:lvl1pPr>
          </a:lstStyle>
          <a:p>
            <a:fld id="{515C8F66-1FEB-41C1-B29B-6CD1CC9BF7D3}" type="slidenum">
              <a:rPr lang="fr-FR" smtClean="0"/>
              <a:pPr/>
              <a:t>‹N°›</a:t>
            </a:fld>
            <a:endParaRPr lang="fr-FR" dirty="0"/>
          </a:p>
        </p:txBody>
      </p:sp>
      <p:pic>
        <p:nvPicPr>
          <p:cNvPr id="6" name="Image 5"/>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8532440" y="4803998"/>
            <a:ext cx="539552" cy="290528"/>
          </a:xfrm>
          <a:prstGeom prst="rect">
            <a:avLst/>
          </a:prstGeom>
        </p:spPr>
      </p:pic>
    </p:spTree>
    <p:extLst>
      <p:ext uri="{BB962C8B-B14F-4D97-AF65-F5344CB8AC3E}">
        <p14:creationId xmlns:p14="http://schemas.microsoft.com/office/powerpoint/2010/main" val="3268441015"/>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89" r:id="rId4"/>
    <p:sldLayoutId id="2147483690" r:id="rId5"/>
    <p:sldLayoutId id="2147483668" r:id="rId6"/>
    <p:sldLayoutId id="2147483669" r:id="rId7"/>
    <p:sldLayoutId id="2147483691" r:id="rId8"/>
    <p:sldLayoutId id="2147483683" r:id="rId9"/>
    <p:sldLayoutId id="2147483673" r:id="rId10"/>
    <p:sldLayoutId id="2147483684" r:id="rId11"/>
    <p:sldLayoutId id="2147483687" r:id="rId12"/>
    <p:sldLayoutId id="2147483672" r:id="rId13"/>
    <p:sldLayoutId id="2147483688" r:id="rId14"/>
    <p:sldLayoutId id="2147483674" r:id="rId15"/>
    <p:sldLayoutId id="2147483675" r:id="rId16"/>
    <p:sldLayoutId id="2147483685" r:id="rId17"/>
    <p:sldLayoutId id="2147483692" r:id="rId18"/>
    <p:sldLayoutId id="2147483693" r:id="rId19"/>
    <p:sldLayoutId id="2147483694" r:id="rId20"/>
    <p:sldLayoutId id="2147483695" r:id="rId21"/>
    <p:sldLayoutId id="2147483696" r:id="rId22"/>
    <p:sldLayoutId id="2147483671" r:id="rId23"/>
  </p:sldLayoutIdLst>
  <p:hf hdr="0" ftr="0" dt="0"/>
  <p:txStyles>
    <p:titleStyle>
      <a:lvl1pPr marL="0" algn="l" defTabSz="914400" rtl="0" eaLnBrk="1" latinLnBrk="0" hangingPunct="1">
        <a:spcBef>
          <a:spcPct val="0"/>
        </a:spcBef>
        <a:buNone/>
        <a:defRPr lang="fr-FR" sz="2400" kern="1200" dirty="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p:titleStyle>
    <p:bodyStyle>
      <a:lvl1pPr marL="0" indent="0" algn="l" defTabSz="914400" rtl="0" eaLnBrk="1" latinLnBrk="0" hangingPunct="1">
        <a:spcBef>
          <a:spcPct val="20000"/>
        </a:spcBef>
        <a:buFont typeface="Arial" panose="020B0604020202020204" pitchFamily="34" charset="0"/>
        <a:buNone/>
        <a:defRPr lang="fr-FR" sz="1800" kern="1200" dirty="0" smtClean="0">
          <a:solidFill>
            <a:srgbClr val="89A0C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0" indent="-285750" algn="l" defTabSz="914400" rtl="0" eaLnBrk="1" latinLnBrk="0" hangingPunct="1">
        <a:spcBef>
          <a:spcPct val="20000"/>
        </a:spcBef>
        <a:buFont typeface="Arial" panose="020B0604020202020204" pitchFamily="34" charset="0"/>
        <a:buChar char="–"/>
        <a:defRPr lang="fr-FR" sz="1800" kern="1200" dirty="0" smtClean="0">
          <a:solidFill>
            <a:srgbClr val="89A0C1"/>
          </a:solidFill>
          <a:latin typeface="Open Sans Extrabold" panose="020B0906030804020204" pitchFamily="34" charset="0"/>
          <a:ea typeface="Open Sans Extrabold" panose="020B0906030804020204" pitchFamily="34" charset="0"/>
          <a:cs typeface="Open Sans Extrabold" panose="020B0906030804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a:spLocks noGrp="1"/>
          </p:cNvSpPr>
          <p:nvPr>
            <p:ph type="body" sz="quarter" idx="12"/>
          </p:nvPr>
        </p:nvSpPr>
        <p:spPr>
          <a:xfrm>
            <a:off x="542324" y="2482602"/>
            <a:ext cx="8223250" cy="1079897"/>
          </a:xfrm>
        </p:spPr>
        <p:txBody>
          <a:bodyPr lIns="91440" tIns="45720" rIns="91440" bIns="45720" anchor="t"/>
          <a:lstStyle/>
          <a:p>
            <a:pPr algn="ctr"/>
            <a:r>
              <a:rPr lang="fr-FR" sz="3600" dirty="0">
                <a:ea typeface="Open Sans Extrabold"/>
                <a:cs typeface="Open Sans Extrabold"/>
              </a:rPr>
              <a:t>14 janvier 2026</a:t>
            </a:r>
          </a:p>
        </p:txBody>
      </p:sp>
      <p:sp>
        <p:nvSpPr>
          <p:cNvPr id="11" name="Espace réservé du texte 10"/>
          <p:cNvSpPr>
            <a:spLocks noGrp="1"/>
          </p:cNvSpPr>
          <p:nvPr>
            <p:ph type="body" sz="quarter" idx="19"/>
          </p:nvPr>
        </p:nvSpPr>
        <p:spPr>
          <a:xfrm>
            <a:off x="331045" y="822722"/>
            <a:ext cx="8371029" cy="918214"/>
          </a:xfrm>
        </p:spPr>
        <p:txBody>
          <a:bodyPr lIns="91440" tIns="45720" rIns="91440" bIns="45720" anchor="t"/>
          <a:lstStyle/>
          <a:p>
            <a:pPr algn="ctr"/>
            <a:r>
              <a:rPr lang="fr-FR" sz="3200" cap="all" dirty="0">
                <a:ea typeface="Open Sans Extrabold"/>
                <a:cs typeface="Open Sans Extrabold"/>
              </a:rPr>
              <a:t>WEBINAIRE SUR le renouvellement des conseils d’administration DES OPH suite aux prochaines élections municipales</a:t>
            </a:r>
          </a:p>
        </p:txBody>
      </p:sp>
    </p:spTree>
    <p:extLst>
      <p:ext uri="{BB962C8B-B14F-4D97-AF65-F5344CB8AC3E}">
        <p14:creationId xmlns:p14="http://schemas.microsoft.com/office/powerpoint/2010/main" val="4220338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27B2D611-3689-BCA3-C2A5-B15E478FF664}"/>
              </a:ext>
            </a:extLst>
          </p:cNvPr>
          <p:cNvSpPr>
            <a:spLocks noGrp="1"/>
          </p:cNvSpPr>
          <p:nvPr>
            <p:ph type="sldNum" sz="quarter" idx="4"/>
          </p:nvPr>
        </p:nvSpPr>
        <p:spPr/>
        <p:txBody>
          <a:bodyPr/>
          <a:lstStyle/>
          <a:p>
            <a:fld id="{486026CC-EF0C-4DF9-9641-3440AB2B5363}" type="slidenum">
              <a:rPr lang="fr-FR" smtClean="0"/>
              <a:pPr/>
              <a:t>10</a:t>
            </a:fld>
            <a:endParaRPr lang="fr-FR"/>
          </a:p>
        </p:txBody>
      </p:sp>
      <p:sp>
        <p:nvSpPr>
          <p:cNvPr id="3" name="Espace réservé du texte 2">
            <a:extLst>
              <a:ext uri="{FF2B5EF4-FFF2-40B4-BE49-F238E27FC236}">
                <a16:creationId xmlns:a16="http://schemas.microsoft.com/office/drawing/2014/main" id="{455D23FF-096C-FADB-CF5F-88DF1B441F68}"/>
              </a:ext>
            </a:extLst>
          </p:cNvPr>
          <p:cNvSpPr>
            <a:spLocks noGrp="1"/>
          </p:cNvSpPr>
          <p:nvPr>
            <p:ph type="body" sz="quarter" idx="13"/>
          </p:nvPr>
        </p:nvSpPr>
        <p:spPr/>
        <p:txBody>
          <a:bodyPr/>
          <a:lstStyle/>
          <a:p>
            <a:r>
              <a:rPr lang="fr-FR" sz="2000" dirty="0"/>
              <a:t>Questions / Réponses</a:t>
            </a:r>
          </a:p>
          <a:p>
            <a:endParaRPr lang="fr-FR" dirty="0"/>
          </a:p>
        </p:txBody>
      </p:sp>
    </p:spTree>
    <p:extLst>
      <p:ext uri="{BB962C8B-B14F-4D97-AF65-F5344CB8AC3E}">
        <p14:creationId xmlns:p14="http://schemas.microsoft.com/office/powerpoint/2010/main" val="3249912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sz="quarter" idx="10"/>
          </p:nvPr>
        </p:nvSpPr>
        <p:spPr>
          <a:xfrm>
            <a:off x="921355" y="951792"/>
            <a:ext cx="7301289" cy="485775"/>
          </a:xfrm>
        </p:spPr>
        <p:txBody>
          <a:bodyPr/>
          <a:lstStyle/>
          <a:p>
            <a:pPr algn="ctr"/>
            <a:r>
              <a:rPr lang="fr-FR" dirty="0"/>
              <a:t>Merci pour votre participation !</a:t>
            </a:r>
          </a:p>
          <a:p>
            <a:pPr algn="ctr"/>
            <a:endParaRPr lang="fr-FR" dirty="0"/>
          </a:p>
        </p:txBody>
      </p:sp>
      <p:sp>
        <p:nvSpPr>
          <p:cNvPr id="6" name="Espace réservé du numéro de diapositive 11"/>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486026CC-EF0C-4DF9-9641-3440AB2B5363}" type="slidenum">
              <a:rPr lang="fr-FR" sz="1100" smtClean="0">
                <a:latin typeface="+mj-lt"/>
              </a:rPr>
              <a:pPr/>
              <a:t>11</a:t>
            </a:fld>
            <a:endParaRPr lang="fr-FR">
              <a:latin typeface="+mj-lt"/>
            </a:endParaRPr>
          </a:p>
        </p:txBody>
      </p:sp>
    </p:spTree>
    <p:extLst>
      <p:ext uri="{BB962C8B-B14F-4D97-AF65-F5344CB8AC3E}">
        <p14:creationId xmlns:p14="http://schemas.microsoft.com/office/powerpoint/2010/main" val="1694825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9A2AE0A-AA85-2CB5-49D2-64D3AD4AB959}"/>
              </a:ext>
            </a:extLst>
          </p:cNvPr>
          <p:cNvSpPr>
            <a:spLocks noGrp="1"/>
          </p:cNvSpPr>
          <p:nvPr>
            <p:ph type="body" sz="quarter" idx="10"/>
          </p:nvPr>
        </p:nvSpPr>
        <p:spPr>
          <a:xfrm>
            <a:off x="1997195" y="707211"/>
            <a:ext cx="6869886" cy="485775"/>
          </a:xfrm>
        </p:spPr>
        <p:txBody>
          <a:bodyPr/>
          <a:lstStyle/>
          <a:p>
            <a:r>
              <a:rPr lang="fr-FR" dirty="0"/>
              <a:t>Introduction</a:t>
            </a:r>
          </a:p>
        </p:txBody>
      </p:sp>
      <p:sp>
        <p:nvSpPr>
          <p:cNvPr id="4" name="Espace réservé du texte 3">
            <a:extLst>
              <a:ext uri="{FF2B5EF4-FFF2-40B4-BE49-F238E27FC236}">
                <a16:creationId xmlns:a16="http://schemas.microsoft.com/office/drawing/2014/main" id="{AE4BD994-487B-9EA8-268B-4A622AE3710F}"/>
              </a:ext>
            </a:extLst>
          </p:cNvPr>
          <p:cNvSpPr>
            <a:spLocks noGrp="1"/>
          </p:cNvSpPr>
          <p:nvPr>
            <p:ph type="body" sz="quarter" idx="13"/>
          </p:nvPr>
        </p:nvSpPr>
        <p:spPr>
          <a:xfrm>
            <a:off x="1997195" y="2016398"/>
            <a:ext cx="6869886" cy="485775"/>
          </a:xfrm>
        </p:spPr>
        <p:txBody>
          <a:bodyPr/>
          <a:lstStyle/>
          <a:p>
            <a:r>
              <a:rPr lang="fr-FR" dirty="0">
                <a:solidFill>
                  <a:srgbClr val="E0A526"/>
                </a:solidFill>
              </a:rPr>
              <a:t>Le renouvellement des conseils d’administration des OPH suite aux prochaines élections municipales</a:t>
            </a:r>
          </a:p>
          <a:p>
            <a:pPr marL="342900" indent="-342900">
              <a:buFont typeface="Arial" panose="020B0604020202020204" pitchFamily="34" charset="0"/>
              <a:buChar char="•"/>
            </a:pPr>
            <a:r>
              <a:rPr lang="fr-FR" sz="2000" dirty="0"/>
              <a:t>Composition des nouveaux CA post élection</a:t>
            </a:r>
          </a:p>
          <a:p>
            <a:pPr marL="342900" indent="-342900">
              <a:buFont typeface="Arial" panose="020B0604020202020204" pitchFamily="34" charset="0"/>
              <a:buChar char="•"/>
            </a:pPr>
            <a:r>
              <a:rPr lang="fr-FR" sz="2000" dirty="0"/>
              <a:t>Témoignage d’Erwan Robert, Directeur général de Morbihan Habitat</a:t>
            </a:r>
          </a:p>
          <a:p>
            <a:pPr marL="342900" indent="-342900">
              <a:buFont typeface="Arial" panose="020B0604020202020204" pitchFamily="34" charset="0"/>
              <a:buChar char="•"/>
            </a:pPr>
            <a:r>
              <a:rPr lang="fr-FR" sz="2000" dirty="0"/>
              <a:t>Questions/Réponses</a:t>
            </a:r>
          </a:p>
        </p:txBody>
      </p:sp>
      <p:sp>
        <p:nvSpPr>
          <p:cNvPr id="8" name="Espace réservé du numéro de diapositive 7">
            <a:extLst>
              <a:ext uri="{FF2B5EF4-FFF2-40B4-BE49-F238E27FC236}">
                <a16:creationId xmlns:a16="http://schemas.microsoft.com/office/drawing/2014/main" id="{CDC7D84E-3F29-C7C7-6417-250488CFAE2C}"/>
              </a:ext>
            </a:extLst>
          </p:cNvPr>
          <p:cNvSpPr>
            <a:spLocks noGrp="1"/>
          </p:cNvSpPr>
          <p:nvPr>
            <p:ph type="sldNum" sz="quarter" idx="4"/>
          </p:nvPr>
        </p:nvSpPr>
        <p:spPr/>
        <p:txBody>
          <a:bodyPr/>
          <a:lstStyle/>
          <a:p>
            <a:r>
              <a:rPr lang="fr-FR">
                <a:ea typeface="Calibri"/>
                <a:cs typeface="Calibri"/>
              </a:rPr>
              <a:t>2</a:t>
            </a:r>
          </a:p>
        </p:txBody>
      </p:sp>
      <p:sp>
        <p:nvSpPr>
          <p:cNvPr id="3" name="Espace réservé du texte 3">
            <a:extLst>
              <a:ext uri="{FF2B5EF4-FFF2-40B4-BE49-F238E27FC236}">
                <a16:creationId xmlns:a16="http://schemas.microsoft.com/office/drawing/2014/main" id="{E7FE8DD9-3628-39BE-1FE2-2D6A59C1CC5B}"/>
              </a:ext>
            </a:extLst>
          </p:cNvPr>
          <p:cNvSpPr txBox="1">
            <a:spLocks/>
          </p:cNvSpPr>
          <p:nvPr/>
        </p:nvSpPr>
        <p:spPr>
          <a:xfrm>
            <a:off x="1997195" y="1335165"/>
            <a:ext cx="6869886" cy="485775"/>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lang="fr-FR" sz="2400" b="1" kern="1200" dirty="0" smtClean="0">
                <a:solidFill>
                  <a:srgbClr val="6399AE"/>
                </a:solidFill>
                <a:latin typeface="+mj-lt"/>
                <a:ea typeface="Open Sans Extrabold" panose="020B0906030804020204" pitchFamily="34" charset="0"/>
                <a:cs typeface="Open Sans Extrabold" panose="020B0906030804020204" pitchFamily="34" charset="0"/>
              </a:defRPr>
            </a:lvl1pPr>
            <a:lvl2pPr marL="0" indent="-285750" algn="l" defTabSz="914400" rtl="0" eaLnBrk="1" latinLnBrk="0" hangingPunct="1">
              <a:spcBef>
                <a:spcPct val="20000"/>
              </a:spcBef>
              <a:buFont typeface="Arial" panose="020B0604020202020204" pitchFamily="34" charset="0"/>
              <a:buChar char="–"/>
              <a:defRPr lang="fr-FR" sz="1800" kern="1200" dirty="0" smtClean="0">
                <a:solidFill>
                  <a:srgbClr val="89A0C1"/>
                </a:solidFill>
                <a:latin typeface="Open Sans Extrabold" panose="020B0906030804020204" pitchFamily="34" charset="0"/>
                <a:ea typeface="Open Sans Extrabold" panose="020B0906030804020204" pitchFamily="34" charset="0"/>
                <a:cs typeface="Open Sans Extrabold" panose="020B0906030804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FR" dirty="0"/>
              <a:t>Rappels sur la réforme de la gouvernance des OPH</a:t>
            </a:r>
          </a:p>
          <a:p>
            <a:endParaRPr lang="fr-FR" dirty="0"/>
          </a:p>
          <a:p>
            <a:endParaRPr lang="fr-FR" dirty="0"/>
          </a:p>
        </p:txBody>
      </p:sp>
    </p:spTree>
    <p:extLst>
      <p:ext uri="{BB962C8B-B14F-4D97-AF65-F5344CB8AC3E}">
        <p14:creationId xmlns:p14="http://schemas.microsoft.com/office/powerpoint/2010/main" val="530550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10"/>
          </p:nvPr>
        </p:nvSpPr>
        <p:spPr/>
        <p:txBody>
          <a:bodyPr/>
          <a:lstStyle/>
          <a:p>
            <a:r>
              <a:rPr lang="fr-FR" dirty="0"/>
              <a:t>Introduction</a:t>
            </a:r>
          </a:p>
        </p:txBody>
      </p:sp>
      <p:sp>
        <p:nvSpPr>
          <p:cNvPr id="11" name="Espace réservé du numéro de diapositive 11"/>
          <p:cNvSpPr>
            <a:spLocks noGrp="1"/>
          </p:cNvSpPr>
          <p:nvPr>
            <p:ph type="sldNum" sz="quarter" idx="4"/>
          </p:nvPr>
        </p:nvSpPr>
        <p:spPr>
          <a:xfrm>
            <a:off x="6377215" y="4834718"/>
            <a:ext cx="2133600" cy="273844"/>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86026CC-EF0C-4DF9-9641-3440AB2B5363}" type="slidenum">
              <a:rPr kumimoji="0" lang="fr-FR" sz="1100" b="0" i="0" u="none" strike="noStrike" kern="1200" cap="none" spc="0" normalizeH="0" baseline="0" noProof="0" smtClean="0">
                <a:ln>
                  <a:noFill/>
                </a:ln>
                <a:solidFill>
                  <a:srgbClr val="FFFFFF"/>
                </a:solidFill>
                <a:effectLst/>
                <a:uLnTx/>
                <a:uFillTx/>
                <a:latin typeface="Calibri"/>
                <a:ea typeface="Open Sans" panose="020B0606030504020204" pitchFamily="34" charset="0"/>
                <a:cs typeface="Open Sans" panose="020B0606030504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FR" sz="1100" b="0" i="0" u="none" strike="noStrike" kern="1200" cap="none" spc="0" normalizeH="0" baseline="0" noProof="0">
              <a:ln>
                <a:noFill/>
              </a:ln>
              <a:solidFill>
                <a:srgbClr val="FFFFFF"/>
              </a:solidFill>
              <a:effectLst/>
              <a:uLnTx/>
              <a:uFillTx/>
              <a:latin typeface="Calibri"/>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154358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BA0ED97F-1E70-4143-9749-95A0CA8E9E11}"/>
              </a:ext>
            </a:extLst>
          </p:cNvPr>
          <p:cNvSpPr>
            <a:spLocks noGrp="1"/>
          </p:cNvSpPr>
          <p:nvPr>
            <p:ph type="body" sz="quarter" idx="10"/>
          </p:nvPr>
        </p:nvSpPr>
        <p:spPr/>
        <p:txBody>
          <a:bodyPr/>
          <a:lstStyle/>
          <a:p>
            <a:r>
              <a:rPr lang="fr-FR" dirty="0"/>
              <a:t>Rappels sur la réforme de la gouvernance des OPH</a:t>
            </a:r>
          </a:p>
        </p:txBody>
      </p:sp>
      <p:sp>
        <p:nvSpPr>
          <p:cNvPr id="11" name="Espace réservé du numéro de diapositive 11"/>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486026CC-EF0C-4DF9-9641-3440AB2B5363}" type="slidenum">
              <a:rPr lang="fr-FR" sz="1100" smtClean="0">
                <a:latin typeface="+mj-lt"/>
              </a:rPr>
              <a:pPr/>
              <a:t>4</a:t>
            </a:fld>
            <a:endParaRPr lang="fr-FR">
              <a:latin typeface="+mj-lt"/>
            </a:endParaRPr>
          </a:p>
        </p:txBody>
      </p:sp>
    </p:spTree>
    <p:extLst>
      <p:ext uri="{BB962C8B-B14F-4D97-AF65-F5344CB8AC3E}">
        <p14:creationId xmlns:p14="http://schemas.microsoft.com/office/powerpoint/2010/main" val="2851275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D73F4-301A-94B3-6B17-98E504D66D9B}"/>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3F46C054-529F-3564-2D81-F03F35D0E386}"/>
              </a:ext>
            </a:extLst>
          </p:cNvPr>
          <p:cNvSpPr>
            <a:spLocks noGrp="1"/>
          </p:cNvSpPr>
          <p:nvPr>
            <p:ph type="body" sz="quarter" idx="4294967295"/>
          </p:nvPr>
        </p:nvSpPr>
        <p:spPr>
          <a:xfrm>
            <a:off x="428625" y="921589"/>
            <a:ext cx="8286750" cy="3509689"/>
          </a:xfrm>
          <a:prstGeom prst="rect">
            <a:avLst/>
          </a:prstGeom>
        </p:spPr>
        <p:txBody>
          <a:bodyPr/>
          <a:lstStyle/>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Mise en conformité de la composition du CA avec la loi Elan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(L421-8, 5</a:t>
            </a:r>
            <a:r>
              <a:rPr kumimoji="0" lang="fr-FR" altLang="fr-FR" sz="140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CCH) dans une logique de souplesse</a:t>
            </a: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endParaRPr kumimoji="0" lang="fr-FR" altLang="fr-FR" sz="10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endParaRP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Effectif du bureau modifié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(composé de 4 à 6 membres dont au moins un représentant des locataires)</a:t>
            </a:r>
          </a:p>
          <a:p>
            <a:pPr marL="273050" lvl="1" indent="-273050" algn="just">
              <a:lnSpc>
                <a:spcPct val="80000"/>
              </a:lnSpc>
              <a:spcBef>
                <a:spcPts val="500"/>
              </a:spcBef>
              <a:buClr>
                <a:srgbClr val="FF6600"/>
              </a:buClr>
              <a:buSzPct val="95000"/>
              <a:buFont typeface="Courier New" panose="02070309020205020404" pitchFamily="49" charset="0"/>
              <a:buChar char="o"/>
              <a:defRPr/>
            </a:pPr>
            <a:endParaRPr lang="fr-FR" altLang="fr-FR" sz="1000" dirty="0">
              <a:solidFill>
                <a:srgbClr val="012169"/>
              </a:solidFill>
              <a:latin typeface="Aptos" panose="02110004020202020204"/>
            </a:endParaRP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Compétence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pour le CA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d’émettre des titres participatifs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et délégable au DG</a:t>
            </a:r>
          </a:p>
          <a:p>
            <a:pPr marL="273050" lvl="1" indent="-273050" algn="just">
              <a:lnSpc>
                <a:spcPct val="80000"/>
              </a:lnSpc>
              <a:spcBef>
                <a:spcPts val="500"/>
              </a:spcBef>
              <a:buClr>
                <a:srgbClr val="FF6600"/>
              </a:buClr>
              <a:buSzPct val="95000"/>
              <a:buFont typeface="Courier New" panose="02070309020205020404" pitchFamily="49" charset="0"/>
              <a:buChar char="o"/>
              <a:defRPr/>
            </a:pPr>
            <a:endParaRPr lang="fr-FR" altLang="fr-FR" sz="1000" dirty="0">
              <a:solidFill>
                <a:srgbClr val="012169"/>
              </a:solidFill>
              <a:latin typeface="Aptos" panose="02110004020202020204"/>
            </a:endParaRP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Autorisation générale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du DG par le CA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d’ester en justice</a:t>
            </a:r>
          </a:p>
          <a:p>
            <a:pPr marL="273050" lvl="1" indent="-273050" algn="just">
              <a:lnSpc>
                <a:spcPct val="80000"/>
              </a:lnSpc>
              <a:spcBef>
                <a:spcPts val="500"/>
              </a:spcBef>
              <a:buClr>
                <a:srgbClr val="FF6600"/>
              </a:buClr>
              <a:buSzPct val="95000"/>
              <a:buFont typeface="Courier New" panose="02070309020205020404" pitchFamily="49" charset="0"/>
              <a:buChar char="o"/>
              <a:defRPr/>
            </a:pPr>
            <a:endParaRPr lang="fr-FR" altLang="fr-FR" sz="1000" dirty="0">
              <a:solidFill>
                <a:srgbClr val="012169"/>
              </a:solidFill>
              <a:latin typeface="Aptos" panose="02110004020202020204"/>
            </a:endParaRP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Augmentation des mandats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que peut porter un administrateur (deux)</a:t>
            </a:r>
          </a:p>
          <a:p>
            <a:pPr marL="273050" lvl="1" indent="-273050" algn="just">
              <a:lnSpc>
                <a:spcPct val="80000"/>
              </a:lnSpc>
              <a:spcBef>
                <a:spcPts val="500"/>
              </a:spcBef>
              <a:buClr>
                <a:srgbClr val="FF6600"/>
              </a:buClr>
              <a:buSzPct val="95000"/>
              <a:buFont typeface="Courier New" panose="02070309020205020404" pitchFamily="49" charset="0"/>
              <a:buChar char="o"/>
              <a:defRPr/>
            </a:pPr>
            <a:endParaRPr lang="fr-FR" altLang="fr-FR" sz="1000" dirty="0">
              <a:solidFill>
                <a:srgbClr val="012169"/>
              </a:solidFill>
              <a:latin typeface="Aptos" panose="02110004020202020204"/>
            </a:endParaRP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Délégations de pouvoirs et de signature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du DG aux directeurs et chefs de services et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subdélégations de signature</a:t>
            </a:r>
          </a:p>
          <a:p>
            <a:pPr marL="273050" lvl="1" indent="-273050" algn="just">
              <a:lnSpc>
                <a:spcPct val="80000"/>
              </a:lnSpc>
              <a:spcBef>
                <a:spcPts val="500"/>
              </a:spcBef>
              <a:buClr>
                <a:srgbClr val="FF6600"/>
              </a:buClr>
              <a:buSzPct val="95000"/>
              <a:buFont typeface="Courier New" panose="02070309020205020404" pitchFamily="49" charset="0"/>
              <a:buChar char="o"/>
              <a:defRPr/>
            </a:pPr>
            <a:endParaRPr lang="fr-FR" altLang="fr-FR" sz="1000" dirty="0">
              <a:solidFill>
                <a:srgbClr val="012169"/>
              </a:solidFill>
              <a:latin typeface="Aptos" panose="02110004020202020204"/>
            </a:endParaRP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A noter, </a:t>
            </a:r>
            <a:r>
              <a:rPr lang="fr-FR" altLang="fr-FR" sz="1400" b="1" dirty="0">
                <a:solidFill>
                  <a:srgbClr val="012169"/>
                </a:solidFill>
                <a:latin typeface="Aptos" panose="02110004020202020204"/>
                <a:ea typeface="+mn-ea"/>
              </a:rPr>
              <a:t>que le texte a également été utilisé pour actualiser le du statut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du directeur général</a:t>
            </a: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endParaRPr kumimoji="0" lang="fr-FR" altLang="fr-FR" sz="10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endParaRPr>
          </a:p>
          <a:p>
            <a:pPr marL="273050" marR="0" lvl="1" indent="-273050" defTabSz="914400" rtl="0" eaLnBrk="1" fontAlgn="auto" latinLnBrk="0" hangingPunct="1">
              <a:lnSpc>
                <a:spcPct val="80000"/>
              </a:lnSpc>
              <a:spcBef>
                <a:spcPts val="0"/>
              </a:spcBef>
              <a:spcAft>
                <a:spcPts val="0"/>
              </a:spcAft>
              <a:buClr>
                <a:srgbClr val="FF6600"/>
              </a:buClr>
              <a:buSzPct val="95000"/>
              <a:buFont typeface="Courier New" panose="02070309020205020404" pitchFamily="49" charset="0"/>
              <a:buNone/>
              <a:tabLst/>
              <a:defRPr/>
            </a:pPr>
            <a:endParaRPr lang="fr-FR" altLang="fr-FR" sz="100" dirty="0">
              <a:latin typeface="Aptos" panose="02110004020202020204"/>
              <a:cs typeface="Open Sans Extrabold" panose="020B0906030804020204" pitchFamily="34" charset="0"/>
              <a:sym typeface="Wingdings" panose="05000000000000000000" pitchFamily="2" charset="2"/>
            </a:endParaRPr>
          </a:p>
          <a:p>
            <a:pPr marL="273050" marR="0" lvl="1" indent="-273050" defTabSz="914400" rtl="0" eaLnBrk="1" fontAlgn="auto" latinLnBrk="0" hangingPunct="1">
              <a:lnSpc>
                <a:spcPct val="80000"/>
              </a:lnSpc>
              <a:spcBef>
                <a:spcPts val="500"/>
              </a:spcBef>
              <a:spcAft>
                <a:spcPts val="0"/>
              </a:spcAft>
              <a:buClr>
                <a:srgbClr val="FF6600"/>
              </a:buClr>
              <a:buSzPct val="95000"/>
              <a:buFont typeface="Symbol" panose="05050102010706020507" pitchFamily="18" charset="2"/>
              <a:buChar char="®"/>
              <a:tabLst/>
              <a:defRPr/>
            </a:pPr>
            <a:r>
              <a:rPr lang="fr-FR" altLang="fr-FR" sz="1000" dirty="0">
                <a:solidFill>
                  <a:srgbClr val="002060"/>
                </a:solidFill>
                <a:latin typeface="Aptos"/>
                <a:ea typeface="Open Sans Extrabold"/>
                <a:cs typeface="Open Sans Extrabold"/>
              </a:rPr>
              <a:t>https://www.foph.fr/documentation/gouvernance-des-oph/kit-daccompagnement-de-la-reforme-reglementaire-de-la-gouvernance-des-oph-0</a:t>
            </a:r>
          </a:p>
          <a:p>
            <a:pPr marL="273050" lvl="1" indent="-273050">
              <a:lnSpc>
                <a:spcPct val="80000"/>
              </a:lnSpc>
              <a:spcBef>
                <a:spcPts val="500"/>
              </a:spcBef>
              <a:buClr>
                <a:srgbClr val="FF6600"/>
              </a:buClr>
              <a:buSzPct val="95000"/>
              <a:buFont typeface="Symbol" panose="05050102010706020507" pitchFamily="18" charset="2"/>
              <a:buChar char="®"/>
              <a:defRPr/>
            </a:pPr>
            <a:r>
              <a:rPr lang="fr-FR" altLang="fr-FR" sz="1000" dirty="0">
                <a:solidFill>
                  <a:srgbClr val="002060"/>
                </a:solidFill>
                <a:latin typeface="Aptos"/>
                <a:ea typeface="Open Sans Extrabold"/>
                <a:cs typeface="Open Sans Extrabold"/>
              </a:rPr>
              <a:t>https://www.foph.fr/actualites/analyse-de-la-decision-du-ce-du-30-12-25-cse-de-sarthe-habitat-contre-loffice</a:t>
            </a:r>
          </a:p>
          <a:p>
            <a:pPr marL="273050" marR="0" lvl="1" indent="-273050" defTabSz="914400" rtl="0" eaLnBrk="1" fontAlgn="auto" latinLnBrk="0" hangingPunct="1">
              <a:lnSpc>
                <a:spcPct val="80000"/>
              </a:lnSpc>
              <a:spcBef>
                <a:spcPts val="500"/>
              </a:spcBef>
              <a:spcAft>
                <a:spcPts val="0"/>
              </a:spcAft>
              <a:buClr>
                <a:srgbClr val="FF6600"/>
              </a:buClr>
              <a:buSzPct val="95000"/>
              <a:buFont typeface="Symbol" panose="05050102010706020507" pitchFamily="18" charset="2"/>
              <a:buChar char="®"/>
              <a:tabLst/>
              <a:defRPr/>
            </a:pPr>
            <a:endParaRPr lang="fr-FR" altLang="fr-FR" sz="1000" dirty="0">
              <a:solidFill>
                <a:srgbClr val="002060"/>
              </a:solidFill>
              <a:latin typeface="Aptos"/>
              <a:ea typeface="Open Sans Extrabold"/>
              <a:cs typeface="Open Sans Extrabold"/>
            </a:endParaRPr>
          </a:p>
          <a:p>
            <a:endParaRPr lang="fr-FR" sz="1400" dirty="0"/>
          </a:p>
        </p:txBody>
      </p:sp>
      <p:sp>
        <p:nvSpPr>
          <p:cNvPr id="6" name="Espace réservé du numéro de diapositive 11">
            <a:extLst>
              <a:ext uri="{FF2B5EF4-FFF2-40B4-BE49-F238E27FC236}">
                <a16:creationId xmlns:a16="http://schemas.microsoft.com/office/drawing/2014/main" id="{31E45863-9CFC-982E-18DF-90FE8374411D}"/>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486026CC-EF0C-4DF9-9641-3440AB2B5363}" type="slidenum">
              <a:rPr lang="fr-FR" sz="1100" smtClean="0">
                <a:latin typeface="+mj-lt"/>
              </a:rPr>
              <a:pPr/>
              <a:t>5</a:t>
            </a:fld>
            <a:endParaRPr lang="fr-FR" dirty="0">
              <a:latin typeface="+mj-lt"/>
            </a:endParaRPr>
          </a:p>
        </p:txBody>
      </p:sp>
      <p:sp>
        <p:nvSpPr>
          <p:cNvPr id="2" name="Espace réservé du texte 1">
            <a:extLst>
              <a:ext uri="{FF2B5EF4-FFF2-40B4-BE49-F238E27FC236}">
                <a16:creationId xmlns:a16="http://schemas.microsoft.com/office/drawing/2014/main" id="{2840F183-884F-B198-6ED2-ED9F47D9942B}"/>
              </a:ext>
            </a:extLst>
          </p:cNvPr>
          <p:cNvSpPr>
            <a:spLocks noGrp="1"/>
          </p:cNvSpPr>
          <p:nvPr>
            <p:ph type="body" sz="quarter" idx="13"/>
          </p:nvPr>
        </p:nvSpPr>
        <p:spPr>
          <a:xfrm>
            <a:off x="428625" y="314370"/>
            <a:ext cx="8286750" cy="607219"/>
          </a:xfrm>
        </p:spPr>
        <p:txBody>
          <a:bodyPr/>
          <a:lstStyle/>
          <a:p>
            <a:r>
              <a:rPr lang="fr-FR" sz="2000" dirty="0"/>
              <a:t>Eléments du décret n° 2022-706 du 26 avril 2022</a:t>
            </a:r>
          </a:p>
        </p:txBody>
      </p:sp>
    </p:spTree>
    <p:extLst>
      <p:ext uri="{BB962C8B-B14F-4D97-AF65-F5344CB8AC3E}">
        <p14:creationId xmlns:p14="http://schemas.microsoft.com/office/powerpoint/2010/main" val="1460443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81637-32C3-BF2E-6907-77D68DE3720C}"/>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E24B0B72-1558-26D0-4BEB-827A7AA57CCB}"/>
              </a:ext>
            </a:extLst>
          </p:cNvPr>
          <p:cNvSpPr>
            <a:spLocks noGrp="1"/>
          </p:cNvSpPr>
          <p:nvPr>
            <p:ph type="body" sz="quarter" idx="4294967295"/>
          </p:nvPr>
        </p:nvSpPr>
        <p:spPr>
          <a:xfrm>
            <a:off x="428625" y="1056601"/>
            <a:ext cx="8286750" cy="3985572"/>
          </a:xfrm>
          <a:prstGeom prst="rect">
            <a:avLst/>
          </a:prstGeom>
        </p:spPr>
        <p:txBody>
          <a:bodyPr/>
          <a:lstStyle/>
          <a:p>
            <a:pPr marL="273050" marR="0" lvl="1" indent="-273050" algn="just" defTabSz="914400" rtl="0" eaLnBrk="1" fontAlgn="auto" latinLnBrk="0" hangingPunct="1">
              <a:lnSpc>
                <a:spcPct val="90000"/>
              </a:lnSpc>
              <a:spcBef>
                <a:spcPts val="500"/>
              </a:spcBef>
              <a:spcAft>
                <a:spcPts val="0"/>
              </a:spcAft>
              <a:buClr>
                <a:srgbClr val="FF6600"/>
              </a:buClr>
              <a:buSzPct val="95000"/>
              <a:buFont typeface="Courier New" panose="02070309020205020404" pitchFamily="49" charset="0"/>
              <a:buChar char="o"/>
              <a:tabLst/>
              <a:defRPr/>
            </a:pPr>
            <a:r>
              <a:rPr kumimoji="0" lang="fr-FR" altLang="fr-FR" sz="1200" b="1" i="0" u="none" strike="noStrike" kern="1200" cap="none" spc="0" normalizeH="0" baseline="0" noProof="0" dirty="0">
                <a:ln>
                  <a:noFill/>
                </a:ln>
                <a:solidFill>
                  <a:srgbClr val="012169"/>
                </a:solidFill>
                <a:effectLst/>
                <a:uLnTx/>
                <a:uFillTx/>
                <a:latin typeface="Aptos" panose="02110004020202020204"/>
                <a:ea typeface="+mn-ea"/>
                <a:cs typeface="+mn-cs"/>
              </a:rPr>
              <a:t>Suppression des références aux 3, 4 ou 5 représentants des locataires </a:t>
            </a:r>
            <a:r>
              <a:rPr kumimoji="0" lang="fr-FR" altLang="fr-FR" sz="1200" i="0" u="none" strike="noStrike" kern="1200" cap="none" spc="0" normalizeH="0" baseline="0" noProof="0" dirty="0">
                <a:ln>
                  <a:noFill/>
                </a:ln>
                <a:solidFill>
                  <a:srgbClr val="012169"/>
                </a:solidFill>
                <a:effectLst/>
                <a:uLnTx/>
                <a:uFillTx/>
                <a:latin typeface="Aptos" panose="02110004020202020204"/>
                <a:ea typeface="+mn-ea"/>
                <a:cs typeface="+mn-cs"/>
              </a:rPr>
              <a:t>(au troisième alinéa du III de l'article R421-1)</a:t>
            </a:r>
            <a:r>
              <a:rPr kumimoji="0" lang="fr-FR" altLang="fr-FR" sz="1200" b="1" i="0" u="none" strike="noStrike" kern="1200" cap="none" spc="0" normalizeH="0" baseline="0" noProof="0" dirty="0">
                <a:ln>
                  <a:noFill/>
                </a:ln>
                <a:solidFill>
                  <a:srgbClr val="012169"/>
                </a:solidFill>
                <a:effectLst/>
                <a:uLnTx/>
                <a:uFillTx/>
                <a:latin typeface="Aptos" panose="02110004020202020204"/>
                <a:ea typeface="+mn-ea"/>
                <a:cs typeface="+mn-cs"/>
              </a:rPr>
              <a:t> </a:t>
            </a:r>
            <a:r>
              <a:rPr kumimoji="0" lang="fr-FR" altLang="fr-FR" sz="1200" i="0" u="none" strike="noStrike" kern="1200" cap="none" spc="0" normalizeH="0" baseline="0" noProof="0" dirty="0">
                <a:ln>
                  <a:noFill/>
                </a:ln>
                <a:solidFill>
                  <a:srgbClr val="012169"/>
                </a:solidFill>
                <a:effectLst/>
                <a:uLnTx/>
                <a:uFillTx/>
                <a:latin typeface="Aptos" panose="02110004020202020204"/>
                <a:ea typeface="+mn-ea"/>
                <a:cs typeface="+mn-cs"/>
              </a:rPr>
              <a:t>qui n’ont plus lieu d’être depuis la réforme de la gouvernance.</a:t>
            </a:r>
          </a:p>
          <a:p>
            <a:pPr marL="0" marR="0" lvl="1" indent="0" algn="just" defTabSz="914400" rtl="0" eaLnBrk="1" fontAlgn="auto" latinLnBrk="0" hangingPunct="1">
              <a:lnSpc>
                <a:spcPct val="90000"/>
              </a:lnSpc>
              <a:spcBef>
                <a:spcPts val="500"/>
              </a:spcBef>
              <a:spcAft>
                <a:spcPts val="0"/>
              </a:spcAft>
              <a:buClr>
                <a:srgbClr val="FF6600"/>
              </a:buClr>
              <a:buSzPct val="95000"/>
              <a:buNone/>
              <a:tabLst/>
              <a:defRPr/>
            </a:pPr>
            <a:endParaRPr kumimoji="0" lang="fr-FR" altLang="fr-FR" sz="1200" i="0" u="none" strike="noStrike" kern="1200" cap="none" spc="0" normalizeH="0" baseline="0" noProof="0" dirty="0">
              <a:ln>
                <a:noFill/>
              </a:ln>
              <a:solidFill>
                <a:srgbClr val="012169"/>
              </a:solidFill>
              <a:effectLst/>
              <a:uLnTx/>
              <a:uFillTx/>
              <a:latin typeface="Aptos" panose="02110004020202020204"/>
              <a:ea typeface="+mn-ea"/>
              <a:cs typeface="+mn-cs"/>
            </a:endParaRPr>
          </a:p>
          <a:p>
            <a:pPr marL="273050" marR="0" lvl="1" indent="-273050" algn="just" defTabSz="914400" rtl="0" eaLnBrk="1" fontAlgn="auto" latinLnBrk="0" hangingPunct="1">
              <a:lnSpc>
                <a:spcPct val="90000"/>
              </a:lnSpc>
              <a:spcBef>
                <a:spcPts val="500"/>
              </a:spcBef>
              <a:spcAft>
                <a:spcPts val="0"/>
              </a:spcAft>
              <a:buClr>
                <a:srgbClr val="FF6600"/>
              </a:buClr>
              <a:buSzPct val="95000"/>
              <a:buFont typeface="Courier New" panose="02070309020205020404" pitchFamily="49" charset="0"/>
              <a:buChar char="o"/>
              <a:tabLst/>
              <a:defRPr/>
            </a:pPr>
            <a:r>
              <a:rPr kumimoji="0" lang="fr-FR" altLang="fr-FR" sz="1200" b="1" i="0" u="none" strike="noStrike" kern="1200" cap="none" spc="0" normalizeH="0" baseline="0" noProof="0" dirty="0">
                <a:ln>
                  <a:noFill/>
                </a:ln>
                <a:solidFill>
                  <a:srgbClr val="012169"/>
                </a:solidFill>
                <a:effectLst/>
                <a:uLnTx/>
                <a:uFillTx/>
                <a:latin typeface="Aptos" panose="02110004020202020204"/>
                <a:ea typeface="+mn-ea"/>
                <a:cs typeface="+mn-cs"/>
              </a:rPr>
              <a:t>Modification possible de la composition du CA uniquement au renouvellement </a:t>
            </a:r>
            <a:r>
              <a:rPr kumimoji="0" lang="fr-FR" altLang="fr-FR" sz="1200" i="0" u="none" strike="noStrike" kern="1200" cap="none" spc="0" normalizeH="0" baseline="0" noProof="0" dirty="0">
                <a:ln>
                  <a:noFill/>
                </a:ln>
                <a:solidFill>
                  <a:srgbClr val="012169"/>
                </a:solidFill>
                <a:effectLst/>
                <a:uLnTx/>
                <a:uFillTx/>
                <a:latin typeface="Aptos" panose="02110004020202020204"/>
                <a:ea typeface="+mn-ea"/>
                <a:cs typeface="+mn-cs"/>
              </a:rPr>
              <a:t>(Réécriture de l’article R421-4)</a:t>
            </a:r>
          </a:p>
          <a:p>
            <a:pPr marL="263525" lvl="2" indent="0">
              <a:lnSpc>
                <a:spcPct val="90000"/>
              </a:lnSpc>
              <a:spcBef>
                <a:spcPts val="500"/>
              </a:spcBef>
              <a:buClr>
                <a:srgbClr val="FF6600"/>
              </a:buClr>
              <a:buSzPct val="95000"/>
              <a:buNone/>
              <a:defRPr/>
            </a:pPr>
            <a:r>
              <a:rPr kumimoji="0" lang="fr-FR" altLang="fr-FR" sz="1200" i="0" u="none" strike="noStrike" kern="1200" cap="none" spc="0" normalizeH="0" baseline="0" noProof="0" dirty="0">
                <a:ln>
                  <a:noFill/>
                </a:ln>
                <a:solidFill>
                  <a:srgbClr val="012169"/>
                </a:solidFill>
                <a:effectLst/>
                <a:uLnTx/>
                <a:uFillTx/>
                <a:latin typeface="Aptos" panose="02110004020202020204"/>
                <a:ea typeface="+mn-ea"/>
                <a:cs typeface="+mn-cs"/>
              </a:rPr>
              <a:t>La modification ne peut avoir lieu, outre les cas de changement de rattachement ou de fusion entre OPH, que lors du renouvellement de l'organe délibérant de la collectivité territoriale ou de l’EPCI de rattachement. </a:t>
            </a:r>
          </a:p>
          <a:p>
            <a:pPr marL="263525" lvl="2" indent="0">
              <a:lnSpc>
                <a:spcPct val="90000"/>
              </a:lnSpc>
              <a:spcBef>
                <a:spcPts val="500"/>
              </a:spcBef>
              <a:buClr>
                <a:srgbClr val="FF6600"/>
              </a:buClr>
              <a:buSzPct val="95000"/>
              <a:buNone/>
              <a:defRPr/>
            </a:pPr>
            <a:r>
              <a:rPr lang="fr-FR" altLang="fr-FR" sz="1200" dirty="0">
                <a:solidFill>
                  <a:srgbClr val="012169"/>
                </a:solidFill>
                <a:latin typeface="Aptos" panose="02110004020202020204"/>
              </a:rPr>
              <a:t>Mais ⚠️ aux dispositions suivantes du CGCT : </a:t>
            </a:r>
          </a:p>
          <a:p>
            <a:pPr marL="263525" lvl="2" indent="0">
              <a:lnSpc>
                <a:spcPct val="90000"/>
              </a:lnSpc>
              <a:spcBef>
                <a:spcPts val="500"/>
              </a:spcBef>
              <a:buClr>
                <a:srgbClr val="FF6600"/>
              </a:buClr>
              <a:buSzPct val="95000"/>
              <a:buNone/>
              <a:defRPr/>
            </a:pPr>
            <a:r>
              <a:rPr lang="fr-FR" altLang="fr-FR" sz="1000" dirty="0">
                <a:solidFill>
                  <a:srgbClr val="012169"/>
                </a:solidFill>
                <a:latin typeface="Aptos" panose="02110004020202020204"/>
              </a:rPr>
              <a:t>Article L3121-23 : Le conseil départemental procède à la désignation de ses membres ou de ses délégués pour siéger au sein d'organismes extérieurs dans les cas et conditions prévus par les dispositions régissant ces organismes. La fixation par les dispositions précitées de la durée des fonctions assignées à ces membres ou délégués ne fait pas obstacle à ce qu'il puisse être procédé à tout moment, et pour le reste de cette durée, à leur remplacement par une nouvelle désignation opérée dans les mêmes formes.</a:t>
            </a:r>
          </a:p>
          <a:p>
            <a:pPr marL="263525" lvl="2" indent="0">
              <a:lnSpc>
                <a:spcPct val="90000"/>
              </a:lnSpc>
              <a:spcBef>
                <a:spcPts val="500"/>
              </a:spcBef>
              <a:buClr>
                <a:srgbClr val="FF6600"/>
              </a:buClr>
              <a:buSzPct val="95000"/>
              <a:buNone/>
              <a:defRPr/>
            </a:pPr>
            <a:r>
              <a:rPr lang="fr-FR" altLang="fr-FR" sz="1000" dirty="0">
                <a:solidFill>
                  <a:srgbClr val="012169"/>
                </a:solidFill>
                <a:latin typeface="Aptos" panose="02110004020202020204"/>
              </a:rPr>
              <a:t>Article L2121-33 : Le conseil municipal procède à la désignation de ses membres ou de délégués pour siéger au sein d'organismes extérieurs dans les cas et conditions prévus par les dispositions du présent code et des textes régissant ces organismes. La fixation par les dispositions précitées de la durée des fonctions assignées à ces membres ou délégués ne fait pas obstacle à ce qu'il puisse être procédé à tout moment, et pour le reste de cette durée, à leur remplacement par une nouvelle désignation opérée dans les mêmes formes.</a:t>
            </a:r>
          </a:p>
          <a:p>
            <a:pPr marL="263525" lvl="2" indent="0">
              <a:lnSpc>
                <a:spcPct val="90000"/>
              </a:lnSpc>
              <a:spcBef>
                <a:spcPts val="500"/>
              </a:spcBef>
              <a:buClr>
                <a:srgbClr val="FF6600"/>
              </a:buClr>
              <a:buSzPct val="95000"/>
              <a:buNone/>
              <a:defRPr/>
            </a:pPr>
            <a:r>
              <a:rPr lang="fr-FR" altLang="fr-FR" sz="1200" dirty="0">
                <a:solidFill>
                  <a:srgbClr val="012169"/>
                </a:solidFill>
                <a:latin typeface="Aptos" panose="02110004020202020204"/>
              </a:rPr>
              <a:t>Ces dispositions s’appliquent par analogie à la représentation au sein des organismes extérieurs des groupements de collectivités.</a:t>
            </a:r>
            <a:endParaRPr lang="fr-FR" sz="1200" b="1" dirty="0"/>
          </a:p>
        </p:txBody>
      </p:sp>
      <p:sp>
        <p:nvSpPr>
          <p:cNvPr id="6" name="Espace réservé du numéro de diapositive 11">
            <a:extLst>
              <a:ext uri="{FF2B5EF4-FFF2-40B4-BE49-F238E27FC236}">
                <a16:creationId xmlns:a16="http://schemas.microsoft.com/office/drawing/2014/main" id="{D96B074E-F529-8ACA-730A-5A28731BBE19}"/>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486026CC-EF0C-4DF9-9641-3440AB2B5363}" type="slidenum">
              <a:rPr lang="fr-FR" sz="1100" smtClean="0">
                <a:latin typeface="+mj-lt"/>
              </a:rPr>
              <a:pPr/>
              <a:t>6</a:t>
            </a:fld>
            <a:endParaRPr lang="fr-FR">
              <a:latin typeface="+mj-lt"/>
            </a:endParaRPr>
          </a:p>
        </p:txBody>
      </p:sp>
      <p:sp>
        <p:nvSpPr>
          <p:cNvPr id="2" name="Espace réservé du texte 1">
            <a:extLst>
              <a:ext uri="{FF2B5EF4-FFF2-40B4-BE49-F238E27FC236}">
                <a16:creationId xmlns:a16="http://schemas.microsoft.com/office/drawing/2014/main" id="{1D6731DE-B0BC-4271-9A31-8E4162C05444}"/>
              </a:ext>
            </a:extLst>
          </p:cNvPr>
          <p:cNvSpPr>
            <a:spLocks noGrp="1"/>
          </p:cNvSpPr>
          <p:nvPr>
            <p:ph type="body" sz="quarter" idx="13"/>
          </p:nvPr>
        </p:nvSpPr>
        <p:spPr>
          <a:xfrm>
            <a:off x="428625" y="314370"/>
            <a:ext cx="8286750" cy="607219"/>
          </a:xfrm>
        </p:spPr>
        <p:txBody>
          <a:bodyPr/>
          <a:lstStyle/>
          <a:p>
            <a:r>
              <a:rPr lang="fr-FR" sz="2000"/>
              <a:t>Compléments apportés par le décret n° 2024-177 du 6 mars 2024</a:t>
            </a:r>
          </a:p>
          <a:p>
            <a:endParaRPr lang="fr-FR" sz="2200"/>
          </a:p>
        </p:txBody>
      </p:sp>
    </p:spTree>
    <p:extLst>
      <p:ext uri="{BB962C8B-B14F-4D97-AF65-F5344CB8AC3E}">
        <p14:creationId xmlns:p14="http://schemas.microsoft.com/office/powerpoint/2010/main" val="821644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2CCD2-1E99-76F0-9CDC-B383A2AC8AAC}"/>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C580393A-5FC0-E12F-7EFD-620DA670C158}"/>
              </a:ext>
            </a:extLst>
          </p:cNvPr>
          <p:cNvSpPr>
            <a:spLocks noGrp="1"/>
          </p:cNvSpPr>
          <p:nvPr>
            <p:ph type="body" sz="quarter" idx="10"/>
          </p:nvPr>
        </p:nvSpPr>
        <p:spPr/>
        <p:txBody>
          <a:bodyPr/>
          <a:lstStyle/>
          <a:p>
            <a:r>
              <a:rPr lang="fr-FR" dirty="0"/>
              <a:t>Le renouvellement des conseils d’administration des OPH suite aux prochaines élections municipales</a:t>
            </a:r>
          </a:p>
          <a:p>
            <a:endParaRPr lang="fr-FR" dirty="0"/>
          </a:p>
        </p:txBody>
      </p:sp>
      <p:sp>
        <p:nvSpPr>
          <p:cNvPr id="11" name="Espace réservé du numéro de diapositive 11">
            <a:extLst>
              <a:ext uri="{FF2B5EF4-FFF2-40B4-BE49-F238E27FC236}">
                <a16:creationId xmlns:a16="http://schemas.microsoft.com/office/drawing/2014/main" id="{104F57C9-9C2E-BD0E-7799-777233F2EEFE}"/>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486026CC-EF0C-4DF9-9641-3440AB2B5363}" type="slidenum">
              <a:rPr lang="fr-FR" sz="1100" smtClean="0">
                <a:latin typeface="+mj-lt"/>
              </a:rPr>
              <a:pPr/>
              <a:t>7</a:t>
            </a:fld>
            <a:endParaRPr lang="fr-FR">
              <a:latin typeface="+mj-lt"/>
            </a:endParaRPr>
          </a:p>
        </p:txBody>
      </p:sp>
    </p:spTree>
    <p:extLst>
      <p:ext uri="{BB962C8B-B14F-4D97-AF65-F5344CB8AC3E}">
        <p14:creationId xmlns:p14="http://schemas.microsoft.com/office/powerpoint/2010/main" val="1157585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03AC6-868A-BA3B-9FA2-CDF60BCB896A}"/>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14FFE94-A076-0CDA-08B1-E07DE11310A5}"/>
              </a:ext>
            </a:extLst>
          </p:cNvPr>
          <p:cNvSpPr>
            <a:spLocks noGrp="1"/>
          </p:cNvSpPr>
          <p:nvPr>
            <p:ph type="body" sz="quarter" idx="14"/>
          </p:nvPr>
        </p:nvSpPr>
        <p:spPr>
          <a:xfrm>
            <a:off x="428625" y="971551"/>
            <a:ext cx="8286750" cy="3808810"/>
          </a:xfrm>
          <a:prstGeom prst="rect">
            <a:avLst/>
          </a:prstGeom>
        </p:spPr>
        <p:txBody>
          <a:bodyPr/>
          <a:lstStyle/>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L’organe délibérant de la CT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de rattachement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détermine la composition et l’effectif du CA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de l’OPH qui lui est rattaché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dans la limite de 35 membres</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sachant que les représentants de la collectivité</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personnalités qualifiées (PQ) y compris, doivent disposer de la majorité des sièges</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 et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les représentants des locataires d’au moins 1/6.</a:t>
            </a: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endPar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endParaRP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L’organe délibérant de la CT désigne ses représentants au CA de l’OPH parmi ses élus, ainsi que ses  PQ au regard des interventions de l'office dans le domaine des politiques de l'habitat</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 L</a:t>
            </a:r>
            <a:r>
              <a:rPr kumimoji="0" lang="fr-FR" altLang="fr-FR" sz="140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a répartition entre les élus et les PQ est à la discrétion de cet organe.</a:t>
            </a: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endPar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endParaRP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L’organe délibérant de la CT désigne le ou les représentants des associations dont l'un des objets est l'insertion ou le logement des personnes défavorisées. </a:t>
            </a:r>
            <a:r>
              <a:rPr kumimoji="0" lang="fr-FR" altLang="fr-FR" sz="140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Ce qui veut dire que la collectivité contactera en temps masqué, en amont, la ou les associations qu’elle souhaite voir représentée(s) au CA.</a:t>
            </a: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endPar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endParaRPr>
          </a:p>
          <a:p>
            <a:pPr marL="273050" marR="0" lvl="1" indent="-273050" algn="just" defTabSz="914400" rtl="0" eaLnBrk="1" fontAlgn="auto" latinLnBrk="0" hangingPunct="1">
              <a:lnSpc>
                <a:spcPct val="8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L’organe délibérant de la CT choisit les institutions socio-professionnelles qu’il souhaite voir représentées au CA de l’OPH , parmi les CAF, l’UDAF du dpt du siège, Action Logement, les organisations syndicales les plus représentatives dans le département du siège</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 L'organe exécutif les invite ensuite à désigner leur(s) représentant(s).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Lecture de la DHUP : le terme « parmi », à l’article L421-8, n’oblige pas la représentation de chacune de ces institutions.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Open Sans Extrabold" panose="020B0906030804020204" pitchFamily="34" charset="0"/>
              </a:rPr>
              <a:t>Cet article impose uniquement la participation de 2 représentants au minimum pour l’ensemble de ces dernières.</a:t>
            </a:r>
            <a:endParaRPr kumimoji="0" lang="fr-FR" altLang="fr-FR" sz="1400" b="0" i="0" u="none" strike="noStrike" kern="1200" cap="none" spc="0" normalizeH="0" baseline="0" noProof="0" dirty="0">
              <a:ln>
                <a:noFill/>
              </a:ln>
              <a:solidFill>
                <a:srgbClr val="012169"/>
              </a:solidFill>
              <a:effectLst/>
              <a:uLnTx/>
              <a:uFillTx/>
              <a:latin typeface="Aptos" panose="02110004020202020204"/>
              <a:cs typeface="Open Sans Extrabold" panose="020B0906030804020204" pitchFamily="34" charset="0"/>
            </a:endParaRPr>
          </a:p>
          <a:p>
            <a:endParaRPr lang="fr-FR" sz="1400" dirty="0"/>
          </a:p>
        </p:txBody>
      </p:sp>
      <p:sp>
        <p:nvSpPr>
          <p:cNvPr id="6" name="Espace réservé du numéro de diapositive 11">
            <a:extLst>
              <a:ext uri="{FF2B5EF4-FFF2-40B4-BE49-F238E27FC236}">
                <a16:creationId xmlns:a16="http://schemas.microsoft.com/office/drawing/2014/main" id="{4FFB097C-F123-F47D-933B-DAFB27A95DDE}"/>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486026CC-EF0C-4DF9-9641-3440AB2B5363}" type="slidenum">
              <a:rPr lang="fr-FR" sz="1100" smtClean="0">
                <a:latin typeface="+mj-lt"/>
              </a:rPr>
              <a:pPr/>
              <a:t>8</a:t>
            </a:fld>
            <a:endParaRPr lang="fr-FR">
              <a:latin typeface="+mj-lt"/>
            </a:endParaRPr>
          </a:p>
        </p:txBody>
      </p:sp>
      <p:sp>
        <p:nvSpPr>
          <p:cNvPr id="2" name="Espace réservé du texte 1">
            <a:extLst>
              <a:ext uri="{FF2B5EF4-FFF2-40B4-BE49-F238E27FC236}">
                <a16:creationId xmlns:a16="http://schemas.microsoft.com/office/drawing/2014/main" id="{F94B83A5-F7E5-AC6C-DF10-3C01E18D590D}"/>
              </a:ext>
            </a:extLst>
          </p:cNvPr>
          <p:cNvSpPr>
            <a:spLocks noGrp="1"/>
          </p:cNvSpPr>
          <p:nvPr>
            <p:ph type="body" sz="quarter" idx="13"/>
          </p:nvPr>
        </p:nvSpPr>
        <p:spPr/>
        <p:txBody>
          <a:bodyPr/>
          <a:lstStyle/>
          <a:p>
            <a:r>
              <a:rPr lang="fr-FR" sz="2000"/>
              <a:t>Composition des CA au prochain renouvellement </a:t>
            </a:r>
            <a:endParaRPr lang="fr-FR" sz="2200"/>
          </a:p>
        </p:txBody>
      </p:sp>
    </p:spTree>
    <p:extLst>
      <p:ext uri="{BB962C8B-B14F-4D97-AF65-F5344CB8AC3E}">
        <p14:creationId xmlns:p14="http://schemas.microsoft.com/office/powerpoint/2010/main" val="1121272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81637-32C3-BF2E-6907-77D68DE3720C}"/>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E24B0B72-1558-26D0-4BEB-827A7AA57CCB}"/>
              </a:ext>
            </a:extLst>
          </p:cNvPr>
          <p:cNvSpPr>
            <a:spLocks noGrp="1"/>
          </p:cNvSpPr>
          <p:nvPr>
            <p:ph type="body" sz="quarter" idx="14"/>
          </p:nvPr>
        </p:nvSpPr>
        <p:spPr>
          <a:xfrm>
            <a:off x="428625" y="882651"/>
            <a:ext cx="8286750" cy="3897710"/>
          </a:xfrm>
          <a:prstGeom prst="rect">
            <a:avLst/>
          </a:prstGeom>
        </p:spPr>
        <p:txBody>
          <a:bodyPr lIns="91440" tIns="45720" rIns="91440" bIns="45720" anchor="t"/>
          <a:lstStyle/>
          <a:p>
            <a:pPr marL="273050" marR="0" lvl="1" indent="-273050" algn="just" defTabSz="914400" rtl="0" eaLnBrk="1" fontAlgn="auto" latinLnBrk="0" hangingPunct="1">
              <a:lnSpc>
                <a:spcPct val="9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mn-cs"/>
              </a:rPr>
              <a:t>Concernant les éventuels représentants des OS</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mn-cs"/>
              </a:rPr>
              <a:t>,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mn-cs"/>
              </a:rPr>
              <a:t>l'organe exécutif de la CT doit</a:t>
            </a:r>
            <a:r>
              <a:rPr kumimoji="0" lang="fr-FR" altLang="fr-FR" sz="1400" i="0" u="none" strike="noStrike" kern="1200" cap="none" spc="0" normalizeH="0" baseline="0" noProof="0" dirty="0">
                <a:ln>
                  <a:noFill/>
                </a:ln>
                <a:solidFill>
                  <a:srgbClr val="012169"/>
                </a:solidFill>
                <a:effectLst/>
                <a:uLnTx/>
                <a:uFillTx/>
                <a:latin typeface="Aptos" panose="02110004020202020204"/>
                <a:ea typeface="+mn-ea"/>
                <a:cs typeface="+mn-cs"/>
              </a:rPr>
              <a:t>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mn-cs"/>
              </a:rPr>
              <a:t>s’adresser au préfet du département, et par voie de conséquence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mn-cs"/>
              </a:rPr>
              <a:t>à la DREETS</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mn-cs"/>
              </a:rPr>
              <a:t>,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mn-cs"/>
              </a:rPr>
              <a:t>en vue d’obtenir les scores de représentativité des OS les plus représentatives dans le département. </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mn-cs"/>
              </a:rPr>
              <a:t>Ainsi, </a:t>
            </a: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mn-cs"/>
              </a:rPr>
              <a:t>il pourra appeler ces dernières à désigner leurs représentants</a:t>
            </a:r>
          </a:p>
          <a:p>
            <a:pPr marL="273050" marR="0" lvl="1" indent="-273050" algn="just" defTabSz="914400" rtl="0" eaLnBrk="1" fontAlgn="auto" latinLnBrk="0" hangingPunct="1">
              <a:lnSpc>
                <a:spcPct val="90000"/>
              </a:lnSpc>
              <a:spcBef>
                <a:spcPts val="500"/>
              </a:spcBef>
              <a:spcAft>
                <a:spcPts val="0"/>
              </a:spcAft>
              <a:buClr>
                <a:srgbClr val="FF6600"/>
              </a:buClr>
              <a:buSzPct val="95000"/>
              <a:buFont typeface="Courier New" panose="02070309020205020404" pitchFamily="49" charset="0"/>
              <a:buChar char="o"/>
              <a:tabLst/>
              <a:defRPr/>
            </a:pPr>
            <a:endParaRPr kumimoji="0" lang="fr-FR" altLang="fr-FR" sz="1000" b="0" i="0" u="none" strike="noStrike" kern="1200" cap="none" spc="0" normalizeH="0" baseline="0" noProof="0" dirty="0">
              <a:ln>
                <a:noFill/>
              </a:ln>
              <a:solidFill>
                <a:srgbClr val="012169"/>
              </a:solidFill>
              <a:effectLst/>
              <a:uLnTx/>
              <a:uFillTx/>
              <a:latin typeface="Aptos" panose="02110004020202020204"/>
              <a:ea typeface="+mn-ea"/>
              <a:cs typeface="+mn-cs"/>
            </a:endParaRPr>
          </a:p>
          <a:p>
            <a:pPr marL="273050" marR="0" lvl="1" indent="-273050" algn="just" defTabSz="914400" rtl="0" eaLnBrk="1" fontAlgn="auto" latinLnBrk="0" hangingPunct="1">
              <a:lnSpc>
                <a:spcPct val="90000"/>
              </a:lnSpc>
              <a:spcBef>
                <a:spcPts val="500"/>
              </a:spcBef>
              <a:spcAft>
                <a:spcPts val="0"/>
              </a:spcAft>
              <a:buClr>
                <a:srgbClr val="FF6600"/>
              </a:buClr>
              <a:buSzPct val="95000"/>
              <a:buFont typeface="Courier New" panose="02070309020205020404" pitchFamily="49" charset="0"/>
              <a:buChar char="o"/>
              <a:tabLst/>
              <a:defRPr/>
            </a:pPr>
            <a:r>
              <a:rPr kumimoji="0" lang="fr-FR" altLang="fr-FR" sz="1400" b="1" i="0" u="none" strike="noStrike" kern="1200" cap="none" spc="0" normalizeH="0" baseline="0" noProof="0" dirty="0">
                <a:ln>
                  <a:noFill/>
                </a:ln>
                <a:solidFill>
                  <a:srgbClr val="012169"/>
                </a:solidFill>
                <a:effectLst/>
                <a:uLnTx/>
                <a:uFillTx/>
                <a:latin typeface="Aptos" panose="02110004020202020204"/>
                <a:ea typeface="+mn-ea"/>
                <a:cs typeface="+mn-cs"/>
              </a:rPr>
              <a:t>Concernant les représentants des locataires, le CA les désigne, pour la durée du mandat restant à courir, au vu des résultats de la dernière élection</a:t>
            </a:r>
            <a:r>
              <a:rPr kumimoji="0" lang="fr-FR" altLang="fr-FR" sz="1400" b="0" i="0" u="none" strike="noStrike" kern="1200" cap="none" spc="0" normalizeH="0" baseline="0" noProof="0" dirty="0">
                <a:ln>
                  <a:noFill/>
                </a:ln>
                <a:solidFill>
                  <a:srgbClr val="012169"/>
                </a:solidFill>
                <a:effectLst/>
                <a:uLnTx/>
                <a:uFillTx/>
                <a:latin typeface="Aptos" panose="02110004020202020204"/>
                <a:ea typeface="+mn-ea"/>
                <a:cs typeface="+mn-cs"/>
              </a:rPr>
              <a:t>, en appliquant la règle de la représentation proportionnelle au plus fort reste, en fonction du nombre de sièges à pourvoir</a:t>
            </a:r>
            <a:endParaRPr lang="fr-FR" altLang="fr-FR" sz="1400" b="0" i="0" u="none" strike="noStrike" kern="1200" cap="none" spc="0" normalizeH="0" baseline="0" noProof="0" dirty="0">
              <a:ln>
                <a:noFill/>
              </a:ln>
              <a:solidFill>
                <a:srgbClr val="012169"/>
              </a:solidFill>
              <a:effectLst/>
              <a:uLnTx/>
              <a:uFillTx/>
              <a:latin typeface="Aptos" panose="02110004020202020204"/>
            </a:endParaRPr>
          </a:p>
          <a:p>
            <a:pPr marL="273050" marR="0" lvl="1" indent="-273050" algn="just" defTabSz="914400" rtl="0" eaLnBrk="1" fontAlgn="auto" latinLnBrk="0" hangingPunct="1">
              <a:lnSpc>
                <a:spcPct val="90000"/>
              </a:lnSpc>
              <a:spcBef>
                <a:spcPts val="500"/>
              </a:spcBef>
              <a:spcAft>
                <a:spcPts val="0"/>
              </a:spcAft>
              <a:buClr>
                <a:srgbClr val="FF6600"/>
              </a:buClr>
              <a:buSzPct val="95000"/>
              <a:buFont typeface="Courier New" panose="02070309020205020404" pitchFamily="49" charset="0"/>
              <a:buChar char="o"/>
              <a:tabLst/>
              <a:defRPr/>
            </a:pPr>
            <a:endParaRPr kumimoji="0" lang="fr-FR" altLang="fr-FR" sz="1000" b="0" i="0" u="none" strike="noStrike" kern="1200" cap="none" spc="0" normalizeH="0" baseline="0" noProof="0" dirty="0">
              <a:ln>
                <a:noFill/>
              </a:ln>
              <a:solidFill>
                <a:srgbClr val="012169"/>
              </a:solidFill>
              <a:effectLst/>
              <a:uLnTx/>
              <a:uFillTx/>
              <a:latin typeface="Aptos" panose="02110004020202020204"/>
              <a:ea typeface="+mn-ea"/>
              <a:cs typeface="+mn-cs"/>
            </a:endParaRPr>
          </a:p>
          <a:p>
            <a:pPr marL="273050" marR="0" lvl="1" indent="-273050" algn="just" defTabSz="914400" rtl="0" eaLnBrk="1" fontAlgn="auto" latinLnBrk="0" hangingPunct="1">
              <a:lnSpc>
                <a:spcPct val="90000"/>
              </a:lnSpc>
              <a:spcBef>
                <a:spcPts val="500"/>
              </a:spcBef>
              <a:spcAft>
                <a:spcPts val="0"/>
              </a:spcAft>
              <a:buClr>
                <a:srgbClr val="FF6600"/>
              </a:buClr>
              <a:buSzPct val="95000"/>
              <a:buFont typeface="Courier New" panose="02070309020205020404" pitchFamily="49" charset="0"/>
              <a:buChar char="o"/>
              <a:tabLst/>
              <a:defRPr/>
            </a:pPr>
            <a:r>
              <a:rPr kumimoji="0" lang="fr-FR" sz="1400" b="1" i="0" u="none" strike="noStrike" kern="1200" cap="none" spc="0" normalizeH="0" baseline="0" noProof="0" dirty="0">
                <a:ln>
                  <a:noFill/>
                </a:ln>
                <a:solidFill>
                  <a:srgbClr val="012169"/>
                </a:solidFill>
                <a:effectLst/>
                <a:uLnTx/>
                <a:uFillTx/>
                <a:latin typeface="Aptos" panose="02110004020202020204"/>
                <a:ea typeface="+mn-ea"/>
                <a:cs typeface="+mn-cs"/>
              </a:rPr>
              <a:t>Concernant la représentation du personnel de l’OPH au CA, les représentants sont désignés conformément aux articles L2312-72 à L2312-77 du code du travail</a:t>
            </a:r>
            <a:r>
              <a:rPr kumimoji="0" lang="fr-FR" sz="1400" b="0" i="0" u="none" strike="noStrike" kern="1200" cap="none" spc="0" normalizeH="0" baseline="0" noProof="0" dirty="0">
                <a:ln>
                  <a:noFill/>
                </a:ln>
                <a:solidFill>
                  <a:srgbClr val="012169"/>
                </a:solidFill>
                <a:effectLst/>
                <a:uLnTx/>
                <a:uFillTx/>
                <a:latin typeface="Aptos" panose="02110004020202020204"/>
                <a:ea typeface="+mn-ea"/>
                <a:cs typeface="+mn-cs"/>
              </a:rPr>
              <a:t>.  Ainsi :</a:t>
            </a:r>
            <a:endParaRPr lang="fr-FR" sz="1400" b="0" i="0" u="none" strike="noStrike" kern="1200" cap="none" spc="0" normalizeH="0" baseline="0" noProof="0" dirty="0">
              <a:ln>
                <a:noFill/>
              </a:ln>
              <a:solidFill>
                <a:srgbClr val="012169"/>
              </a:solidFill>
              <a:effectLst/>
              <a:uLnTx/>
              <a:uFillTx/>
              <a:latin typeface="Aptos" panose="02110004020202020204"/>
            </a:endParaRPr>
          </a:p>
          <a:p>
            <a:pPr marL="264795" marR="0" lvl="1" indent="0" algn="just" defTabSz="914400" rtl="0" eaLnBrk="1" fontAlgn="auto" latinLnBrk="0" hangingPunct="1">
              <a:lnSpc>
                <a:spcPct val="90000"/>
              </a:lnSpc>
              <a:spcBef>
                <a:spcPts val="500"/>
              </a:spcBef>
              <a:spcAft>
                <a:spcPts val="0"/>
              </a:spcAft>
              <a:buClr>
                <a:srgbClr val="FF6600"/>
              </a:buClr>
              <a:buSzPct val="95000"/>
              <a:buFont typeface="Courier New" panose="02070309020205020404" pitchFamily="49" charset="0"/>
              <a:buNone/>
              <a:tabLst/>
              <a:defRPr/>
            </a:pPr>
            <a:r>
              <a:rPr kumimoji="0" lang="fr-FR" sz="1400" b="0" i="0" u="none" strike="noStrike" kern="1200" cap="none" spc="0" normalizeH="0" baseline="0" noProof="0" dirty="0">
                <a:ln>
                  <a:noFill/>
                </a:ln>
                <a:solidFill>
                  <a:srgbClr val="012169"/>
                </a:solidFill>
                <a:effectLst/>
                <a:uLnTx/>
                <a:uFillTx/>
                <a:latin typeface="Aptos" panose="02110004020202020204"/>
                <a:ea typeface="+mn-ea"/>
                <a:cs typeface="+mn-cs"/>
              </a:rPr>
              <a:t>- si le CSE est composé d’un collège unique ou de deux collèges : 2 membres de la délégation du personnel du CSE disposant chacun d’une voix délibérative ;</a:t>
            </a:r>
            <a:endParaRPr lang="fr-FR" sz="1400" b="0" i="0" u="none" strike="noStrike" kern="1200" cap="none" spc="0" normalizeH="0" baseline="0" noProof="0" dirty="0">
              <a:ln>
                <a:noFill/>
              </a:ln>
              <a:solidFill>
                <a:srgbClr val="012169"/>
              </a:solidFill>
              <a:effectLst/>
              <a:uLnTx/>
              <a:uFillTx/>
              <a:latin typeface="Aptos" panose="02110004020202020204"/>
            </a:endParaRPr>
          </a:p>
          <a:p>
            <a:pPr marL="264795" marR="0" lvl="1" indent="0" algn="just" defTabSz="914400" rtl="0" eaLnBrk="1" fontAlgn="auto" latinLnBrk="0" hangingPunct="1">
              <a:lnSpc>
                <a:spcPct val="90000"/>
              </a:lnSpc>
              <a:spcBef>
                <a:spcPts val="500"/>
              </a:spcBef>
              <a:spcAft>
                <a:spcPts val="0"/>
              </a:spcAft>
              <a:buClr>
                <a:srgbClr val="FF6600"/>
              </a:buClr>
              <a:buSzPct val="95000"/>
              <a:buFont typeface="Courier New" panose="02070309020205020404" pitchFamily="49" charset="0"/>
              <a:buNone/>
              <a:tabLst/>
              <a:defRPr/>
            </a:pPr>
            <a:r>
              <a:rPr kumimoji="0" lang="fr-FR" sz="1400" b="0" i="0" u="none" strike="noStrike" kern="1200" cap="none" spc="0" normalizeH="0" baseline="0" noProof="0" dirty="0">
                <a:ln>
                  <a:noFill/>
                </a:ln>
                <a:solidFill>
                  <a:srgbClr val="012169"/>
                </a:solidFill>
                <a:effectLst/>
                <a:uLnTx/>
                <a:uFillTx/>
                <a:latin typeface="Aptos" panose="02110004020202020204"/>
                <a:ea typeface="+mn-ea"/>
                <a:cs typeface="+mn-cs"/>
              </a:rPr>
              <a:t>- si le CSE est composé de trois collèges (quand le nombre d’ingénieurs et de cadres est au moins égal à 25) : 4 membres de la délégation du personnel du CSE disposant chacun d’une voix délibérative. </a:t>
            </a:r>
            <a:endParaRPr lang="fr-FR" sz="1000" dirty="0">
              <a:solidFill>
                <a:srgbClr val="002060"/>
              </a:solidFill>
              <a:latin typeface="Aptos"/>
              <a:ea typeface="Open Sans Extrabold"/>
              <a:cs typeface="Open Sans Extrabold"/>
            </a:endParaRPr>
          </a:p>
        </p:txBody>
      </p:sp>
      <p:sp>
        <p:nvSpPr>
          <p:cNvPr id="6" name="Espace réservé du numéro de diapositive 11">
            <a:extLst>
              <a:ext uri="{FF2B5EF4-FFF2-40B4-BE49-F238E27FC236}">
                <a16:creationId xmlns:a16="http://schemas.microsoft.com/office/drawing/2014/main" id="{D96B074E-F529-8ACA-730A-5A28731BBE19}"/>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486026CC-EF0C-4DF9-9641-3440AB2B5363}" type="slidenum">
              <a:rPr lang="fr-FR" sz="1100" smtClean="0">
                <a:latin typeface="+mj-lt"/>
              </a:rPr>
              <a:pPr/>
              <a:t>9</a:t>
            </a:fld>
            <a:endParaRPr lang="fr-FR">
              <a:latin typeface="+mj-lt"/>
            </a:endParaRPr>
          </a:p>
        </p:txBody>
      </p:sp>
      <p:sp>
        <p:nvSpPr>
          <p:cNvPr id="2" name="Espace réservé du texte 1">
            <a:extLst>
              <a:ext uri="{FF2B5EF4-FFF2-40B4-BE49-F238E27FC236}">
                <a16:creationId xmlns:a16="http://schemas.microsoft.com/office/drawing/2014/main" id="{1D6731DE-B0BC-4271-9A31-8E4162C05444}"/>
              </a:ext>
            </a:extLst>
          </p:cNvPr>
          <p:cNvSpPr>
            <a:spLocks noGrp="1"/>
          </p:cNvSpPr>
          <p:nvPr>
            <p:ph type="body" sz="quarter" idx="13"/>
          </p:nvPr>
        </p:nvSpPr>
        <p:spPr/>
        <p:txBody>
          <a:bodyPr/>
          <a:lstStyle/>
          <a:p>
            <a:r>
              <a:rPr lang="fr-FR" sz="2000" dirty="0"/>
              <a:t>Composition du CA au prochain renouvellement (suite)</a:t>
            </a:r>
          </a:p>
          <a:p>
            <a:endParaRPr lang="fr-FR" sz="2200" dirty="0"/>
          </a:p>
        </p:txBody>
      </p:sp>
    </p:spTree>
    <p:extLst>
      <p:ext uri="{BB962C8B-B14F-4D97-AF65-F5344CB8AC3E}">
        <p14:creationId xmlns:p14="http://schemas.microsoft.com/office/powerpoint/2010/main" val="2162987870"/>
      </p:ext>
    </p:extLst>
  </p:cSld>
  <p:clrMapOvr>
    <a:masterClrMapping/>
  </p:clrMapOvr>
</p:sld>
</file>

<file path=ppt/theme/theme1.xml><?xml version="1.0" encoding="utf-8"?>
<a:theme xmlns:a="http://schemas.openxmlformats.org/drawingml/2006/main" name="Conception personnalisée">
  <a:themeElements>
    <a:clrScheme name="Personnalisé 1">
      <a:dk1>
        <a:srgbClr val="FFFFFF"/>
      </a:dk1>
      <a:lt1>
        <a:srgbClr val="FFFFFF"/>
      </a:lt1>
      <a:dk2>
        <a:srgbClr val="FFFFFF"/>
      </a:dk2>
      <a:lt2>
        <a:srgbClr val="F2F2F2"/>
      </a:lt2>
      <a:accent1>
        <a:srgbClr val="6399AE"/>
      </a:accent1>
      <a:accent2>
        <a:srgbClr val="008AAB"/>
      </a:accent2>
      <a:accent3>
        <a:srgbClr val="C9920E"/>
      </a:accent3>
      <a:accent4>
        <a:srgbClr val="012169"/>
      </a:accent4>
      <a:accent5>
        <a:srgbClr val="005F86"/>
      </a:accent5>
      <a:accent6>
        <a:srgbClr val="CF7F00"/>
      </a:accent6>
      <a:hlink>
        <a:srgbClr val="CF7F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marL="457200" indent="-457200">
          <a:buFont typeface="+mj-lt"/>
          <a:buAutoNum type="arabicPeriod"/>
          <a:defRPr sz="2400" dirty="0" smtClean="0">
            <a:solidFill>
              <a:schemeClr val="bg1"/>
            </a:solidFill>
            <a:latin typeface="Open Sans Extrabold"/>
          </a:defRPr>
        </a:defPPr>
      </a:lstStyle>
    </a:txDef>
  </a:objectDefaults>
  <a:extraClrSchemeLst/>
  <a:extLst>
    <a:ext uri="{05A4C25C-085E-4340-85A3-A5531E510DB2}">
      <thm15:themeFamily xmlns:thm15="http://schemas.microsoft.com/office/thememl/2012/main" name="16-9e_Calibri_Masque Présentation PowerPoint CorporateDV.potx" id="{B769BEDC-E2D4-4CE6-AE25-CB8E4DF2A6FA}" vid="{A3539DFC-652A-4300-B891-C215937864B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C7BF79997CEA4298E4FBD3A8C11841" ma:contentTypeVersion="6" ma:contentTypeDescription="Crée un document." ma:contentTypeScope="" ma:versionID="fd6a1bd77dc1011f6579acd4ab3776ec">
  <xsd:schema xmlns:xsd="http://www.w3.org/2001/XMLSchema" xmlns:xs="http://www.w3.org/2001/XMLSchema" xmlns:p="http://schemas.microsoft.com/office/2006/metadata/properties" xmlns:ns2="5d4f3a4b-7db1-4c70-9966-ced4a4f8b63a" xmlns:ns3="a9fa6f2a-424a-4d01-94b7-95274b86e774" targetNamespace="http://schemas.microsoft.com/office/2006/metadata/properties" ma:root="true" ma:fieldsID="59b8a47cf344ac715723733cf1a5348b" ns2:_="" ns3:_="">
    <xsd:import namespace="5d4f3a4b-7db1-4c70-9966-ced4a4f8b63a"/>
    <xsd:import namespace="a9fa6f2a-424a-4d01-94b7-95274b86e77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4f3a4b-7db1-4c70-9966-ced4a4f8b6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fa6f2a-424a-4d01-94b7-95274b86e774"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75D3DCF-AAA7-4153-A4C2-278010904FE2}">
  <ds:schemaRefs>
    <ds:schemaRef ds:uri="5d4f3a4b-7db1-4c70-9966-ced4a4f8b63a"/>
    <ds:schemaRef ds:uri="a9fa6f2a-424a-4d01-94b7-95274b86e77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F5A51B5-C252-42D9-9455-D0F7FC710B3C}">
  <ds:schemaRefs>
    <ds:schemaRef ds:uri="5d4f3a4b-7db1-4c70-9966-ced4a4f8b63a"/>
    <ds:schemaRef ds:uri="a9fa6f2a-424a-4d01-94b7-95274b86e77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5F2C6DF-4082-44F7-A024-15329ABAC6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16-9e_Calibri_Masque Présentation PowerPoint CorporateDV</Template>
  <TotalTime>256</TotalTime>
  <Words>1033</Words>
  <Application>Microsoft Office PowerPoint</Application>
  <PresentationFormat>Affichage à l'écran (16:9)</PresentationFormat>
  <Paragraphs>71</Paragraphs>
  <Slides>11</Slides>
  <Notes>5</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11</vt:i4>
      </vt:variant>
    </vt:vector>
  </HeadingPairs>
  <TitlesOfParts>
    <vt:vector size="20" baseType="lpstr">
      <vt:lpstr>Aptos</vt:lpstr>
      <vt:lpstr>Arial</vt:lpstr>
      <vt:lpstr>Calibri</vt:lpstr>
      <vt:lpstr>Courier New</vt:lpstr>
      <vt:lpstr>Open Sans</vt:lpstr>
      <vt:lpstr>Open Sans Extrabold</vt:lpstr>
      <vt:lpstr>Symbol</vt:lpstr>
      <vt:lpstr>Wingdings</vt:lpstr>
      <vt:lpstr>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Véronique Flipo</dc:creator>
  <cp:lastModifiedBy>Manuel LANDES</cp:lastModifiedBy>
  <cp:revision>14</cp:revision>
  <cp:lastPrinted>2017-03-03T09:27:17Z</cp:lastPrinted>
  <dcterms:created xsi:type="dcterms:W3CDTF">2024-02-14T08:47:24Z</dcterms:created>
  <dcterms:modified xsi:type="dcterms:W3CDTF">2026-01-12T10:29:19Z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0x0101006DC7BF79997CEA4298E4FBD3A8C11841</vt:lpwstr>
  </property>
</Properties>
</file>