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1813-1FE6-413D-82F9-513FC98EC8DD}" type="datetimeFigureOut">
              <a:rPr lang="fr-FR" smtClean="0"/>
              <a:t>01/06/2022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15EAE-B890-4D44-993A-06C26FE26D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7531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1813-1FE6-413D-82F9-513FC98EC8DD}" type="datetimeFigureOut">
              <a:rPr lang="fr-FR" smtClean="0"/>
              <a:t>01/06/2022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15EAE-B890-4D44-993A-06C26FE26D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1598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1813-1FE6-413D-82F9-513FC98EC8DD}" type="datetimeFigureOut">
              <a:rPr lang="fr-FR" smtClean="0"/>
              <a:t>01/06/2022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15EAE-B890-4D44-993A-06C26FE26D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6335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1813-1FE6-413D-82F9-513FC98EC8DD}" type="datetimeFigureOut">
              <a:rPr lang="fr-FR" smtClean="0"/>
              <a:t>01/06/2022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15EAE-B890-4D44-993A-06C26FE26D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531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1813-1FE6-413D-82F9-513FC98EC8DD}" type="datetimeFigureOut">
              <a:rPr lang="fr-FR" smtClean="0"/>
              <a:t>01/06/2022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15EAE-B890-4D44-993A-06C26FE26D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0505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1813-1FE6-413D-82F9-513FC98EC8DD}" type="datetimeFigureOut">
              <a:rPr lang="fr-FR" smtClean="0"/>
              <a:t>01/06/2022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15EAE-B890-4D44-993A-06C26FE26D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8992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1813-1FE6-413D-82F9-513FC98EC8DD}" type="datetimeFigureOut">
              <a:rPr lang="fr-FR" smtClean="0"/>
              <a:t>01/06/2022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15EAE-B890-4D44-993A-06C26FE26D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9343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1813-1FE6-413D-82F9-513FC98EC8DD}" type="datetimeFigureOut">
              <a:rPr lang="fr-FR" smtClean="0"/>
              <a:t>01/06/2022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15EAE-B890-4D44-993A-06C26FE26D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9046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1813-1FE6-413D-82F9-513FC98EC8DD}" type="datetimeFigureOut">
              <a:rPr lang="fr-FR" smtClean="0"/>
              <a:t>01/06/2022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15EAE-B890-4D44-993A-06C26FE26D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4913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1813-1FE6-413D-82F9-513FC98EC8DD}" type="datetimeFigureOut">
              <a:rPr lang="fr-FR" smtClean="0"/>
              <a:t>01/06/2022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15EAE-B890-4D44-993A-06C26FE26D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9050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1813-1FE6-413D-82F9-513FC98EC8DD}" type="datetimeFigureOut">
              <a:rPr lang="fr-FR" smtClean="0"/>
              <a:t>01/06/2022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15EAE-B890-4D44-993A-06C26FE26D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5000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51813-1FE6-413D-82F9-513FC98EC8DD}" type="datetimeFigureOut">
              <a:rPr lang="fr-FR" smtClean="0"/>
              <a:t>01/06/2022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15EAE-B890-4D44-993A-06C26FE26D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3005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-communautes.cnfpt.fr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oncompte@cnfpt.fr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87773" y="2361063"/>
            <a:ext cx="9144000" cy="1692322"/>
          </a:xfrm>
        </p:spPr>
        <p:txBody>
          <a:bodyPr>
            <a:normAutofit/>
          </a:bodyPr>
          <a:lstStyle/>
          <a:p>
            <a:r>
              <a:rPr lang="fr-FR" sz="5400" b="1" dirty="0" smtClean="0"/>
              <a:t>Comment s’inscrire aux </a:t>
            </a:r>
            <a:br>
              <a:rPr lang="fr-FR" sz="5400" b="1" dirty="0" smtClean="0"/>
            </a:br>
            <a:r>
              <a:rPr lang="fr-FR" sz="5400" b="1" dirty="0" smtClean="0"/>
              <a:t>e-communautés thématiques ?</a:t>
            </a:r>
            <a:endParaRPr lang="fr-FR" sz="5400" b="1" dirty="0"/>
          </a:p>
        </p:txBody>
      </p:sp>
    </p:spTree>
    <p:extLst>
      <p:ext uri="{BB962C8B-B14F-4D97-AF65-F5344CB8AC3E}">
        <p14:creationId xmlns:p14="http://schemas.microsoft.com/office/powerpoint/2010/main" val="597731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5627"/>
          </a:xfrm>
        </p:spPr>
        <p:txBody>
          <a:bodyPr>
            <a:normAutofit/>
          </a:bodyPr>
          <a:lstStyle/>
          <a:p>
            <a:r>
              <a:rPr lang="fr-FR" sz="2800" b="1" dirty="0" smtClean="0"/>
              <a:t>1. Se rendre sur le site (</a:t>
            </a:r>
            <a:r>
              <a:rPr lang="fr-FR" sz="2800" b="1" dirty="0" smtClean="0">
                <a:hlinkClick r:id="rId2"/>
              </a:rPr>
              <a:t>https://e-communautes.cnfpt.fr</a:t>
            </a:r>
            <a:r>
              <a:rPr lang="fr-FR" sz="2800" b="1" dirty="0" smtClean="0"/>
              <a:t>) </a:t>
            </a:r>
            <a:endParaRPr lang="fr-FR" sz="28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1506940" y="1364776"/>
            <a:ext cx="68045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000" dirty="0" smtClean="0"/>
              <a:t>Cliquez sur « Créer un compte ».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800" dirty="0" smtClean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9657" y="2318883"/>
            <a:ext cx="4498938" cy="2618671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045" y="4358092"/>
            <a:ext cx="674996" cy="674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025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5627"/>
          </a:xfrm>
        </p:spPr>
        <p:txBody>
          <a:bodyPr>
            <a:normAutofit/>
          </a:bodyPr>
          <a:lstStyle/>
          <a:p>
            <a:r>
              <a:rPr lang="fr-FR" sz="2800" b="1" dirty="0"/>
              <a:t>2</a:t>
            </a:r>
            <a:r>
              <a:rPr lang="fr-FR" sz="2800" b="1" dirty="0" smtClean="0"/>
              <a:t>. Remplir le formulaire pour se créer un compte</a:t>
            </a:r>
            <a:endParaRPr lang="fr-FR" sz="2800" b="1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1395" y="900752"/>
            <a:ext cx="4182405" cy="5284851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506941" y="1364776"/>
            <a:ext cx="5579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2000" dirty="0" smtClean="0"/>
              <a:t>Les champs obligatoires sont indiqués par un astérisque rouge </a:t>
            </a:r>
            <a:r>
              <a:rPr lang="fr-FR" sz="2000" dirty="0" smtClean="0">
                <a:solidFill>
                  <a:srgbClr val="FF0000"/>
                </a:solidFill>
              </a:rPr>
              <a:t>*</a:t>
            </a:r>
            <a:r>
              <a:rPr lang="fr-FR" sz="2000" dirty="0" smtClean="0"/>
              <a:t>.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0194" y="3543177"/>
            <a:ext cx="676800" cy="676800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1506941" y="2536686"/>
            <a:ext cx="557966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5113"/>
            <a:r>
              <a:rPr lang="fr-FR" sz="2000" dirty="0" smtClean="0"/>
              <a:t>Points de vigilance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Respectez les consignes de création de mot de passe 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2000" dirty="0" smtClean="0"/>
              <a:t>Cochez la case « Je ne suis pas un robot ».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4595" y="5072999"/>
            <a:ext cx="676800" cy="676800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1506941" y="4234070"/>
            <a:ext cx="5579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000" dirty="0" smtClean="0"/>
              <a:t>Tous les champs sont remplis ? Cliquez sur « créer ».</a:t>
            </a:r>
            <a:endParaRPr lang="fr-FR" sz="2000" dirty="0" smtClean="0">
              <a:solidFill>
                <a:srgbClr val="FF0000"/>
              </a:solidFill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103" y="5656540"/>
            <a:ext cx="674996" cy="67499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941" y="2560208"/>
            <a:ext cx="284445" cy="284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312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5627"/>
          </a:xfrm>
        </p:spPr>
        <p:txBody>
          <a:bodyPr>
            <a:normAutofit/>
          </a:bodyPr>
          <a:lstStyle/>
          <a:p>
            <a:r>
              <a:rPr lang="fr-FR" sz="2800" b="1" dirty="0" smtClean="0"/>
              <a:t>3. Confirmer son compte</a:t>
            </a:r>
            <a:endParaRPr lang="fr-FR" sz="2800" b="1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422" y="2380439"/>
            <a:ext cx="4804578" cy="306092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8461" y="3627251"/>
            <a:ext cx="433364" cy="433364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506940" y="1364776"/>
            <a:ext cx="94384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fr-FR" sz="2000" dirty="0" smtClean="0"/>
              <a:t>Vous avez 72h pour confirmer votre inscription à l’aide du mail provenant de </a:t>
            </a:r>
            <a:r>
              <a:rPr lang="fr-FR" sz="2000" dirty="0" smtClean="0">
                <a:hlinkClick r:id="rId4"/>
              </a:rPr>
              <a:t>moncompte@cnfpt.fr</a:t>
            </a:r>
            <a:r>
              <a:rPr lang="fr-FR" sz="2000" dirty="0" smtClean="0"/>
              <a:t>.</a:t>
            </a:r>
            <a:endParaRPr lang="fr-FR" sz="2800" dirty="0" smtClean="0"/>
          </a:p>
        </p:txBody>
      </p:sp>
      <p:sp>
        <p:nvSpPr>
          <p:cNvPr id="9" name="ZoneTexte 8"/>
          <p:cNvSpPr txBox="1"/>
          <p:nvPr/>
        </p:nvSpPr>
        <p:spPr>
          <a:xfrm>
            <a:off x="1506940" y="5749136"/>
            <a:ext cx="9438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fr-FR" sz="2000" dirty="0" smtClean="0"/>
              <a:t>Un problème ? Une question ? Cliquez sur « nous contacter ».</a:t>
            </a:r>
            <a:endParaRPr lang="fr-FR" sz="2800" dirty="0" smtClean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413" y="5007995"/>
            <a:ext cx="433364" cy="43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99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5627"/>
          </a:xfrm>
        </p:spPr>
        <p:txBody>
          <a:bodyPr>
            <a:normAutofit/>
          </a:bodyPr>
          <a:lstStyle/>
          <a:p>
            <a:r>
              <a:rPr lang="fr-FR" sz="2800" b="1" dirty="0"/>
              <a:t>4</a:t>
            </a:r>
            <a:r>
              <a:rPr lang="fr-FR" sz="2800" b="1" dirty="0" smtClean="0"/>
              <a:t>. Les premiers pas sur les e-communautés thématiques</a:t>
            </a:r>
            <a:endParaRPr lang="fr-FR" sz="2800" b="1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052654"/>
            <a:ext cx="2244152" cy="1306241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569" y="1984040"/>
            <a:ext cx="2401947" cy="1760589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0949" y="1941897"/>
            <a:ext cx="3041714" cy="118376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78279" y="3125657"/>
            <a:ext cx="1007053" cy="531117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2016" y="2432284"/>
            <a:ext cx="432051" cy="432051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448811" y="3738525"/>
            <a:ext cx="29169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/>
              <a:t>Cliquer sur « Utiliser mon compte CNFPT</a:t>
            </a:r>
            <a:endParaRPr lang="fr-FR" sz="2000" dirty="0"/>
          </a:p>
        </p:txBody>
      </p:sp>
      <p:sp>
        <p:nvSpPr>
          <p:cNvPr id="15" name="ZoneTexte 14"/>
          <p:cNvSpPr txBox="1"/>
          <p:nvPr/>
        </p:nvSpPr>
        <p:spPr>
          <a:xfrm>
            <a:off x="4436074" y="3743258"/>
            <a:ext cx="29169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>Remplir les champs « courriel » et « mot de passe »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8423337" y="3743258"/>
            <a:ext cx="29169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>Accepter les termes et conditions </a:t>
            </a:r>
            <a:r>
              <a:rPr lang="fr-FR" sz="2000" dirty="0" smtClean="0"/>
              <a:t>d’utilisation &amp; cliquer sur « confirmer »</a:t>
            </a:r>
            <a:endParaRPr lang="fr-FR" sz="2000" dirty="0"/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9306" y="3358895"/>
            <a:ext cx="432051" cy="432051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477" y="3391215"/>
            <a:ext cx="432051" cy="432051"/>
          </a:xfrm>
          <a:prstGeom prst="rect">
            <a:avLst/>
          </a:prstGeom>
        </p:spPr>
      </p:pic>
      <p:sp>
        <p:nvSpPr>
          <p:cNvPr id="19" name="ZoneTexte 18"/>
          <p:cNvSpPr txBox="1"/>
          <p:nvPr/>
        </p:nvSpPr>
        <p:spPr>
          <a:xfrm>
            <a:off x="2987417" y="5582484"/>
            <a:ext cx="62171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Bienvenue sur les e-communautés !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50520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1069" y="1293669"/>
            <a:ext cx="6819108" cy="2882597"/>
          </a:xfrm>
          <a:prstGeom prst="rect">
            <a:avLst/>
          </a:prstGeom>
        </p:spPr>
      </p:pic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5627"/>
          </a:xfrm>
        </p:spPr>
        <p:txBody>
          <a:bodyPr>
            <a:normAutofit/>
          </a:bodyPr>
          <a:lstStyle/>
          <a:p>
            <a:r>
              <a:rPr lang="fr-FR" sz="2800" b="1" dirty="0"/>
              <a:t>4</a:t>
            </a:r>
            <a:r>
              <a:rPr lang="fr-FR" sz="2800" b="1" dirty="0" smtClean="0"/>
              <a:t>. Les premiers pas sur les e-communautés thématiques</a:t>
            </a:r>
            <a:endParaRPr lang="fr-FR" sz="2800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1333287" y="4679320"/>
            <a:ext cx="68191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/>
              <a:t>cliquer </a:t>
            </a:r>
            <a:r>
              <a:rPr lang="fr-FR" sz="2000" dirty="0" smtClean="0"/>
              <a:t>sur « </a:t>
            </a:r>
            <a:r>
              <a:rPr lang="fr-FR" sz="2000" dirty="0" smtClean="0"/>
              <a:t>Adhérer</a:t>
            </a:r>
            <a:r>
              <a:rPr lang="fr-FR" sz="2000" dirty="0" smtClean="0"/>
              <a:t>»</a:t>
            </a:r>
            <a:endParaRPr lang="fr-FR" sz="2000" dirty="0"/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634" y="3391215"/>
            <a:ext cx="432051" cy="432051"/>
          </a:xfrm>
          <a:prstGeom prst="rect">
            <a:avLst/>
          </a:prstGeom>
        </p:spPr>
      </p:pic>
      <p:sp>
        <p:nvSpPr>
          <p:cNvPr id="19" name="ZoneTexte 18"/>
          <p:cNvSpPr txBox="1"/>
          <p:nvPr/>
        </p:nvSpPr>
        <p:spPr>
          <a:xfrm>
            <a:off x="2987417" y="5582484"/>
            <a:ext cx="62171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Bienvenue sur les e-communautés !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2961706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193</Words>
  <Application>Microsoft Office PowerPoint</Application>
  <PresentationFormat>Grand écran</PresentationFormat>
  <Paragraphs>20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Comment s’inscrire aux  e-communautés thématiques ?</vt:lpstr>
      <vt:lpstr>1. Se rendre sur le site (https://e-communautes.cnfpt.fr) </vt:lpstr>
      <vt:lpstr>2. Remplir le formulaire pour se créer un compte</vt:lpstr>
      <vt:lpstr>3. Confirmer son compte</vt:lpstr>
      <vt:lpstr>4. Les premiers pas sur les e-communautés thématiques</vt:lpstr>
      <vt:lpstr>4. Les premiers pas sur les e-communautés thématiques</vt:lpstr>
    </vt:vector>
  </TitlesOfParts>
  <Company>CNFPT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 s’inscrire aux  e-communautés thématiques ?</dc:title>
  <dc:creator>BERNARD Camille-Fleur</dc:creator>
  <cp:lastModifiedBy>BOUTIN Dominique</cp:lastModifiedBy>
  <cp:revision>10</cp:revision>
  <dcterms:created xsi:type="dcterms:W3CDTF">2018-10-11T12:43:05Z</dcterms:created>
  <dcterms:modified xsi:type="dcterms:W3CDTF">2022-06-01T09:10:52Z</dcterms:modified>
</cp:coreProperties>
</file>