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1813-1FE6-413D-82F9-513FC98EC8DD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15EAE-B890-4D44-993A-06C26FE26D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53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1813-1FE6-413D-82F9-513FC98EC8DD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15EAE-B890-4D44-993A-06C26FE26D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59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1813-1FE6-413D-82F9-513FC98EC8DD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15EAE-B890-4D44-993A-06C26FE26D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33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1813-1FE6-413D-82F9-513FC98EC8DD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15EAE-B890-4D44-993A-06C26FE26D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3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1813-1FE6-413D-82F9-513FC98EC8DD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15EAE-B890-4D44-993A-06C26FE26D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50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1813-1FE6-413D-82F9-513FC98EC8DD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15EAE-B890-4D44-993A-06C26FE26D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99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1813-1FE6-413D-82F9-513FC98EC8DD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15EAE-B890-4D44-993A-06C26FE26D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343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1813-1FE6-413D-82F9-513FC98EC8DD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15EAE-B890-4D44-993A-06C26FE26D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04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1813-1FE6-413D-82F9-513FC98EC8DD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15EAE-B890-4D44-993A-06C26FE26D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491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1813-1FE6-413D-82F9-513FC98EC8DD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15EAE-B890-4D44-993A-06C26FE26D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05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1813-1FE6-413D-82F9-513FC98EC8DD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15EAE-B890-4D44-993A-06C26FE26D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000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51813-1FE6-413D-82F9-513FC98EC8DD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15EAE-B890-4D44-993A-06C26FE26D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00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-communautes.cnfpt.f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oncompte@cnfpt.fr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87773" y="2361063"/>
            <a:ext cx="9144000" cy="1692322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Comment s’inscrire aux </a:t>
            </a:r>
            <a:br>
              <a:rPr lang="fr-FR" sz="5400" b="1" dirty="0" smtClean="0"/>
            </a:br>
            <a:r>
              <a:rPr lang="fr-FR" sz="5400" b="1" dirty="0" smtClean="0"/>
              <a:t>e-communautés thématiques ?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597731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5627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1. Se rendre sur le site (</a:t>
            </a:r>
            <a:r>
              <a:rPr lang="fr-FR" sz="2800" b="1" dirty="0" smtClean="0">
                <a:hlinkClick r:id="rId2"/>
              </a:rPr>
              <a:t>https://e-communautes.cnfpt.fr</a:t>
            </a:r>
            <a:r>
              <a:rPr lang="fr-FR" sz="2800" b="1" dirty="0" smtClean="0"/>
              <a:t>) </a:t>
            </a:r>
            <a:endParaRPr lang="fr-FR" sz="28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506940" y="1364776"/>
            <a:ext cx="68045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 smtClean="0"/>
              <a:t>Cliquez sur « Créer un compte 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9657" y="2318883"/>
            <a:ext cx="4498938" cy="261867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045" y="4358092"/>
            <a:ext cx="674996" cy="67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025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5627"/>
          </a:xfrm>
        </p:spPr>
        <p:txBody>
          <a:bodyPr>
            <a:normAutofit/>
          </a:bodyPr>
          <a:lstStyle/>
          <a:p>
            <a:r>
              <a:rPr lang="fr-FR" sz="2800" b="1" dirty="0"/>
              <a:t>2</a:t>
            </a:r>
            <a:r>
              <a:rPr lang="fr-FR" sz="2800" b="1" dirty="0" smtClean="0"/>
              <a:t>. Remplir le formulaire pour se créer un compte</a:t>
            </a:r>
            <a:endParaRPr lang="fr-FR" sz="2800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1395" y="900752"/>
            <a:ext cx="4182405" cy="5284851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506941" y="1364776"/>
            <a:ext cx="5579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Les champs obligatoires sont indiqués par un astérisque rouge </a:t>
            </a:r>
            <a:r>
              <a:rPr lang="fr-FR" sz="2000" dirty="0" smtClean="0">
                <a:solidFill>
                  <a:srgbClr val="FF0000"/>
                </a:solidFill>
              </a:rPr>
              <a:t>*</a:t>
            </a:r>
            <a:r>
              <a:rPr lang="fr-FR" sz="2000" dirty="0" smtClean="0"/>
              <a:t>.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194" y="3543177"/>
            <a:ext cx="676800" cy="67680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506941" y="2536686"/>
            <a:ext cx="55796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5113"/>
            <a:r>
              <a:rPr lang="fr-FR" sz="2000" dirty="0" smtClean="0"/>
              <a:t>Points de vigilance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Respectez les consignes de création de mot de passe 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Cochez la case « Je ne suis pas un robot ».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595" y="5072999"/>
            <a:ext cx="676800" cy="67680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1506941" y="4234070"/>
            <a:ext cx="5579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Tous les champs sont remplis ? Cliquez sur « créer ».</a:t>
            </a:r>
            <a:endParaRPr lang="fr-FR" sz="2000" dirty="0" smtClean="0">
              <a:solidFill>
                <a:srgbClr val="FF0000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103" y="5656540"/>
            <a:ext cx="674996" cy="67499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41" y="2560208"/>
            <a:ext cx="284445" cy="28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31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5627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3. Confirmer son compte</a:t>
            </a:r>
            <a:endParaRPr lang="fr-FR" sz="2800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7422" y="2380439"/>
            <a:ext cx="4804578" cy="306092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461" y="3627251"/>
            <a:ext cx="433364" cy="433364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506940" y="1364776"/>
            <a:ext cx="9438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Vous avez 72h pour confirmer votre inscription à l’aide du mail provenant de </a:t>
            </a:r>
            <a:r>
              <a:rPr lang="fr-FR" sz="2000" dirty="0" smtClean="0">
                <a:hlinkClick r:id="rId4"/>
              </a:rPr>
              <a:t>moncompte@cnfpt.fr</a:t>
            </a:r>
            <a:r>
              <a:rPr lang="fr-FR" sz="2000" dirty="0" smtClean="0"/>
              <a:t>.</a:t>
            </a:r>
            <a:endParaRPr lang="fr-FR" sz="2800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1506940" y="5749136"/>
            <a:ext cx="9438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Un problème ? Une question ? Cliquez sur « nous contacter ».</a:t>
            </a:r>
            <a:endParaRPr lang="fr-FR" sz="2800" dirty="0" smtClean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413" y="5007995"/>
            <a:ext cx="433364" cy="43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99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5627"/>
          </a:xfrm>
        </p:spPr>
        <p:txBody>
          <a:bodyPr>
            <a:normAutofit/>
          </a:bodyPr>
          <a:lstStyle/>
          <a:p>
            <a:r>
              <a:rPr lang="fr-FR" sz="2800" b="1" dirty="0"/>
              <a:t>4</a:t>
            </a:r>
            <a:r>
              <a:rPr lang="fr-FR" sz="2800" b="1" dirty="0" smtClean="0"/>
              <a:t>. Les premiers pas sur les e-communautés thématiques</a:t>
            </a:r>
            <a:endParaRPr lang="fr-FR" sz="2800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52654"/>
            <a:ext cx="2244152" cy="130624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3569" y="1984040"/>
            <a:ext cx="2401947" cy="176058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0949" y="1941897"/>
            <a:ext cx="3041714" cy="118376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78279" y="3125657"/>
            <a:ext cx="1007053" cy="53111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016" y="2432284"/>
            <a:ext cx="432051" cy="432051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448811" y="3738525"/>
            <a:ext cx="2916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Cliquer sur « Utiliser mon compte CNFPT</a:t>
            </a:r>
            <a:endParaRPr lang="fr-FR" sz="2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436074" y="3743258"/>
            <a:ext cx="2916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Remplir les champs « courriel » et « mot de passe »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8423337" y="3743258"/>
            <a:ext cx="2916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Accepter les termes et conditions </a:t>
            </a:r>
            <a:r>
              <a:rPr lang="fr-FR" sz="2000" dirty="0" smtClean="0"/>
              <a:t>d’utilisation &amp; cliquer sur « confirmer »</a:t>
            </a:r>
            <a:endParaRPr lang="fr-FR" sz="2000" dirty="0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9306" y="3358895"/>
            <a:ext cx="432051" cy="43205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477" y="3391215"/>
            <a:ext cx="432051" cy="432051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2987417" y="5582484"/>
            <a:ext cx="6217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Bienvenue sur les e-communautés !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50520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069" y="1293669"/>
            <a:ext cx="6819108" cy="2882597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5627"/>
          </a:xfrm>
        </p:spPr>
        <p:txBody>
          <a:bodyPr>
            <a:normAutofit/>
          </a:bodyPr>
          <a:lstStyle/>
          <a:p>
            <a:r>
              <a:rPr lang="fr-FR" sz="2800" b="1" dirty="0"/>
              <a:t>4</a:t>
            </a:r>
            <a:r>
              <a:rPr lang="fr-FR" sz="2800" b="1" dirty="0" smtClean="0"/>
              <a:t>. Les premiers pas sur les e-communautés thématiques</a:t>
            </a:r>
            <a:endParaRPr lang="fr-FR" sz="2800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1333287" y="4679320"/>
            <a:ext cx="68191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cliquer </a:t>
            </a:r>
            <a:r>
              <a:rPr lang="fr-FR" sz="2000" dirty="0" smtClean="0"/>
              <a:t>sur « </a:t>
            </a:r>
            <a:r>
              <a:rPr lang="fr-FR" sz="2000" dirty="0" smtClean="0"/>
              <a:t>Adhérer</a:t>
            </a:r>
            <a:r>
              <a:rPr lang="fr-FR" sz="2000" dirty="0" smtClean="0"/>
              <a:t>»</a:t>
            </a:r>
            <a:endParaRPr lang="fr-FR" sz="2000" dirty="0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634" y="3391215"/>
            <a:ext cx="432051" cy="432051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2987417" y="5582484"/>
            <a:ext cx="6217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Bienvenue sur les e-communautés !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2961706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193</Words>
  <Application>Microsoft Office PowerPoint</Application>
  <PresentationFormat>Grand écran</PresentationFormat>
  <Paragraphs>20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Comment s’inscrire aux  e-communautés thématiques ?</vt:lpstr>
      <vt:lpstr>1. Se rendre sur le site (https://e-communautes.cnfpt.fr) </vt:lpstr>
      <vt:lpstr>2. Remplir le formulaire pour se créer un compte</vt:lpstr>
      <vt:lpstr>3. Confirmer son compte</vt:lpstr>
      <vt:lpstr>4. Les premiers pas sur les e-communautés thématiques</vt:lpstr>
      <vt:lpstr>4. Les premiers pas sur les e-communautés thématiques</vt:lpstr>
    </vt:vector>
  </TitlesOfParts>
  <Company>CNFPT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s’inscrire aux  e-communautés thématiques ?</dc:title>
  <dc:creator>BERNARD Camille-Fleur</dc:creator>
  <cp:lastModifiedBy>BOUTIN Dominique</cp:lastModifiedBy>
  <cp:revision>10</cp:revision>
  <dcterms:created xsi:type="dcterms:W3CDTF">2018-10-11T12:43:05Z</dcterms:created>
  <dcterms:modified xsi:type="dcterms:W3CDTF">2022-06-01T09:10:52Z</dcterms:modified>
</cp:coreProperties>
</file>